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heme/theme4.xml" ContentType="application/vnd.openxmlformats-officedocument.them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2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3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4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5.xml" ContentType="application/vnd.openxmlformats-officedocument.presentationml.notesSl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6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7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notesSlides/notesSlide8.xml" ContentType="application/vnd.openxmlformats-officedocument.presentationml.notesSlide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23"/>
  </p:notesMasterIdLst>
  <p:sldIdLst>
    <p:sldId id="257" r:id="rId4"/>
    <p:sldId id="274" r:id="rId5"/>
    <p:sldId id="277" r:id="rId6"/>
    <p:sldId id="275" r:id="rId7"/>
    <p:sldId id="276" r:id="rId8"/>
    <p:sldId id="272" r:id="rId9"/>
    <p:sldId id="279" r:id="rId10"/>
    <p:sldId id="278" r:id="rId11"/>
    <p:sldId id="271" r:id="rId12"/>
    <p:sldId id="281" r:id="rId13"/>
    <p:sldId id="267" r:id="rId14"/>
    <p:sldId id="283" r:id="rId15"/>
    <p:sldId id="273" r:id="rId16"/>
    <p:sldId id="266" r:id="rId17"/>
    <p:sldId id="280" r:id="rId18"/>
    <p:sldId id="282" r:id="rId19"/>
    <p:sldId id="268" r:id="rId20"/>
    <p:sldId id="269" r:id="rId21"/>
    <p:sldId id="270" r:id="rId22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BF9D3-9B72-4E75-BCDB-AFAE97587C8F}" v="3" dt="2022-11-08T00:56:04.585"/>
    <p1510:client id="{3638D27F-0E68-4446-AE3F-1FF64879D990}" v="111" dt="2022-11-10T06:19:13.495"/>
    <p1510:client id="{3B4BE7B5-BDBC-49F1-B2AD-DC620D5C859B}" v="89" dt="2022-11-07T03:46:59.859"/>
    <p1510:client id="{42F3200D-99AC-4B82-A59D-8174A36B8ED4}" v="82" dt="2022-11-07T03:42:54.612"/>
    <p1510:client id="{43D80D01-6B82-4F8B-ABFF-C57345A62ACD}" v="58" dt="2022-11-12T04:08:42.472"/>
    <p1510:client id="{87C0BFF5-5AEF-41E5-A058-7C39D0079A8C}" v="25" dt="2022-11-07T05:31:36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32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6D55E-C783-4CC7-9FF2-74ACE441CC2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26" Type="http://schemas.openxmlformats.org/officeDocument/2006/relationships/tags" Target="../tags/tag37.xml"/><Relationship Id="rId3" Type="http://schemas.openxmlformats.org/officeDocument/2006/relationships/tags" Target="../tags/tag14.xml"/><Relationship Id="rId21" Type="http://schemas.openxmlformats.org/officeDocument/2006/relationships/tags" Target="../tags/tag32.xml"/><Relationship Id="rId34" Type="http://schemas.openxmlformats.org/officeDocument/2006/relationships/tags" Target="../tags/tag45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5" Type="http://schemas.openxmlformats.org/officeDocument/2006/relationships/tags" Target="../tags/tag36.xml"/><Relationship Id="rId33" Type="http://schemas.openxmlformats.org/officeDocument/2006/relationships/tags" Target="../tags/tag44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29" Type="http://schemas.openxmlformats.org/officeDocument/2006/relationships/tags" Target="../tags/tag40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tags" Target="../tags/tag35.xml"/><Relationship Id="rId32" Type="http://schemas.openxmlformats.org/officeDocument/2006/relationships/tags" Target="../tags/tag43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tags" Target="../tags/tag34.xml"/><Relationship Id="rId28" Type="http://schemas.openxmlformats.org/officeDocument/2006/relationships/tags" Target="../tags/tag39.xml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31" Type="http://schemas.openxmlformats.org/officeDocument/2006/relationships/tags" Target="../tags/tag42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tags" Target="../tags/tag33.xml"/><Relationship Id="rId27" Type="http://schemas.openxmlformats.org/officeDocument/2006/relationships/tags" Target="../tags/tag38.xml"/><Relationship Id="rId30" Type="http://schemas.openxmlformats.org/officeDocument/2006/relationships/tags" Target="../tags/tag41.xml"/><Relationship Id="rId35" Type="http://schemas.openxmlformats.org/officeDocument/2006/relationships/slideMaster" Target="../slideMasters/slideMaster2.xml"/><Relationship Id="rId8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66.xml"/><Relationship Id="rId9" Type="http://schemas.openxmlformats.org/officeDocument/2006/relationships/tags" Target="../tags/tag7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1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tags" Target="../tags/tag127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34" Type="http://schemas.openxmlformats.org/officeDocument/2006/relationships/tags" Target="../tags/tag135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tags" Target="../tags/tag126.xml"/><Relationship Id="rId33" Type="http://schemas.openxmlformats.org/officeDocument/2006/relationships/tags" Target="../tags/tag134.xml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openxmlformats.org/officeDocument/2006/relationships/tags" Target="../tags/tag130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32" Type="http://schemas.openxmlformats.org/officeDocument/2006/relationships/tags" Target="../tags/tag133.xml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tags" Target="../tags/tag129.xml"/><Relationship Id="rId36" Type="http://schemas.openxmlformats.org/officeDocument/2006/relationships/slideMaster" Target="../slideMasters/slideMaster2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31" Type="http://schemas.openxmlformats.org/officeDocument/2006/relationships/tags" Target="../tags/tag132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tags" Target="../tags/tag128.xml"/><Relationship Id="rId30" Type="http://schemas.openxmlformats.org/officeDocument/2006/relationships/tags" Target="../tags/tag131.xml"/><Relationship Id="rId35" Type="http://schemas.openxmlformats.org/officeDocument/2006/relationships/tags" Target="../tags/tag136.xml"/><Relationship Id="rId8" Type="http://schemas.openxmlformats.org/officeDocument/2006/relationships/tags" Target="../tags/tag10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1.xml"/><Relationship Id="rId9" Type="http://schemas.openxmlformats.org/officeDocument/2006/relationships/tags" Target="../tags/tag17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26" Type="http://schemas.openxmlformats.org/officeDocument/2006/relationships/tags" Target="../tags/tag218.xml"/><Relationship Id="rId3" Type="http://schemas.openxmlformats.org/officeDocument/2006/relationships/tags" Target="../tags/tag195.xml"/><Relationship Id="rId21" Type="http://schemas.openxmlformats.org/officeDocument/2006/relationships/tags" Target="../tags/tag213.xml"/><Relationship Id="rId34" Type="http://schemas.openxmlformats.org/officeDocument/2006/relationships/tags" Target="../tags/tag226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5" Type="http://schemas.openxmlformats.org/officeDocument/2006/relationships/tags" Target="../tags/tag217.xml"/><Relationship Id="rId33" Type="http://schemas.openxmlformats.org/officeDocument/2006/relationships/tags" Target="../tags/tag225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tags" Target="../tags/tag212.xml"/><Relationship Id="rId29" Type="http://schemas.openxmlformats.org/officeDocument/2006/relationships/tags" Target="../tags/tag221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24" Type="http://schemas.openxmlformats.org/officeDocument/2006/relationships/tags" Target="../tags/tag216.xml"/><Relationship Id="rId32" Type="http://schemas.openxmlformats.org/officeDocument/2006/relationships/tags" Target="../tags/tag224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23" Type="http://schemas.openxmlformats.org/officeDocument/2006/relationships/tags" Target="../tags/tag215.xml"/><Relationship Id="rId28" Type="http://schemas.openxmlformats.org/officeDocument/2006/relationships/tags" Target="../tags/tag220.xml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31" Type="http://schemas.openxmlformats.org/officeDocument/2006/relationships/tags" Target="../tags/tag223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Relationship Id="rId22" Type="http://schemas.openxmlformats.org/officeDocument/2006/relationships/tags" Target="../tags/tag214.xml"/><Relationship Id="rId27" Type="http://schemas.openxmlformats.org/officeDocument/2006/relationships/tags" Target="../tags/tag219.xml"/><Relationship Id="rId30" Type="http://schemas.openxmlformats.org/officeDocument/2006/relationships/tags" Target="../tags/tag222.xml"/><Relationship Id="rId35" Type="http://schemas.openxmlformats.org/officeDocument/2006/relationships/slideMaster" Target="../slideMasters/slideMaster3.xml"/><Relationship Id="rId8" Type="http://schemas.openxmlformats.org/officeDocument/2006/relationships/tags" Target="../tags/tag200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9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38.xml"/><Relationship Id="rId9" Type="http://schemas.openxmlformats.org/officeDocument/2006/relationships/tags" Target="../tags/tag24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47.xml"/><Relationship Id="rId9" Type="http://schemas.openxmlformats.org/officeDocument/2006/relationships/tags" Target="../tags/tag25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6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78.xml"/><Relationship Id="rId4" Type="http://schemas.openxmlformats.org/officeDocument/2006/relationships/tags" Target="../tags/tag27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8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3" Type="http://schemas.openxmlformats.org/officeDocument/2006/relationships/tags" Target="../tags/tag295.xml"/><Relationship Id="rId18" Type="http://schemas.openxmlformats.org/officeDocument/2006/relationships/tags" Target="../tags/tag300.xml"/><Relationship Id="rId26" Type="http://schemas.openxmlformats.org/officeDocument/2006/relationships/tags" Target="../tags/tag308.xml"/><Relationship Id="rId3" Type="http://schemas.openxmlformats.org/officeDocument/2006/relationships/tags" Target="../tags/tag285.xml"/><Relationship Id="rId21" Type="http://schemas.openxmlformats.org/officeDocument/2006/relationships/tags" Target="../tags/tag303.xml"/><Relationship Id="rId34" Type="http://schemas.openxmlformats.org/officeDocument/2006/relationships/tags" Target="../tags/tag316.xml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17" Type="http://schemas.openxmlformats.org/officeDocument/2006/relationships/tags" Target="../tags/tag299.xml"/><Relationship Id="rId25" Type="http://schemas.openxmlformats.org/officeDocument/2006/relationships/tags" Target="../tags/tag307.xml"/><Relationship Id="rId33" Type="http://schemas.openxmlformats.org/officeDocument/2006/relationships/tags" Target="../tags/tag315.xml"/><Relationship Id="rId2" Type="http://schemas.openxmlformats.org/officeDocument/2006/relationships/tags" Target="../tags/tag284.xml"/><Relationship Id="rId16" Type="http://schemas.openxmlformats.org/officeDocument/2006/relationships/tags" Target="../tags/tag298.xml"/><Relationship Id="rId20" Type="http://schemas.openxmlformats.org/officeDocument/2006/relationships/tags" Target="../tags/tag302.xml"/><Relationship Id="rId29" Type="http://schemas.openxmlformats.org/officeDocument/2006/relationships/tags" Target="../tags/tag311.xml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24" Type="http://schemas.openxmlformats.org/officeDocument/2006/relationships/tags" Target="../tags/tag306.xml"/><Relationship Id="rId32" Type="http://schemas.openxmlformats.org/officeDocument/2006/relationships/tags" Target="../tags/tag314.xml"/><Relationship Id="rId5" Type="http://schemas.openxmlformats.org/officeDocument/2006/relationships/tags" Target="../tags/tag287.xml"/><Relationship Id="rId15" Type="http://schemas.openxmlformats.org/officeDocument/2006/relationships/tags" Target="../tags/tag297.xml"/><Relationship Id="rId23" Type="http://schemas.openxmlformats.org/officeDocument/2006/relationships/tags" Target="../tags/tag305.xml"/><Relationship Id="rId28" Type="http://schemas.openxmlformats.org/officeDocument/2006/relationships/tags" Target="../tags/tag310.xml"/><Relationship Id="rId36" Type="http://schemas.openxmlformats.org/officeDocument/2006/relationships/slideMaster" Target="../slideMasters/slideMaster3.xml"/><Relationship Id="rId10" Type="http://schemas.openxmlformats.org/officeDocument/2006/relationships/tags" Target="../tags/tag292.xml"/><Relationship Id="rId19" Type="http://schemas.openxmlformats.org/officeDocument/2006/relationships/tags" Target="../tags/tag301.xml"/><Relationship Id="rId31" Type="http://schemas.openxmlformats.org/officeDocument/2006/relationships/tags" Target="../tags/tag313.xml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tags" Target="../tags/tag296.xml"/><Relationship Id="rId22" Type="http://schemas.openxmlformats.org/officeDocument/2006/relationships/tags" Target="../tags/tag304.xml"/><Relationship Id="rId27" Type="http://schemas.openxmlformats.org/officeDocument/2006/relationships/tags" Target="../tags/tag309.xml"/><Relationship Id="rId30" Type="http://schemas.openxmlformats.org/officeDocument/2006/relationships/tags" Target="../tags/tag312.xml"/><Relationship Id="rId35" Type="http://schemas.openxmlformats.org/officeDocument/2006/relationships/tags" Target="../tags/tag317.xml"/><Relationship Id="rId8" Type="http://schemas.openxmlformats.org/officeDocument/2006/relationships/tags" Target="../tags/tag29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2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37.xml"/><Relationship Id="rId7" Type="http://schemas.openxmlformats.org/officeDocument/2006/relationships/tags" Target="../tags/tag341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4" Type="http://schemas.openxmlformats.org/officeDocument/2006/relationships/tags" Target="../tags/tag345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52.xml"/><Relationship Id="rId9" Type="http://schemas.openxmlformats.org/officeDocument/2006/relationships/tags" Target="../tags/tag35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 flipH="1">
            <a:off x="1430187" y="2862749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 flipH="1">
            <a:off x="1750673" y="3345715"/>
            <a:ext cx="76200" cy="76200"/>
          </a:xfrm>
          <a:prstGeom prst="ellipse">
            <a:avLst/>
          </a:prstGeom>
          <a:solidFill>
            <a:srgbClr val="7FC41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 flipH="1">
            <a:off x="1380429" y="1761024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 flipH="1">
            <a:off x="1811783" y="2191236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 flipH="1">
            <a:off x="956301" y="2042011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 flipH="1">
            <a:off x="2200228" y="1664298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 flipH="1">
            <a:off x="2145879" y="2665288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 flipH="1">
            <a:off x="739324" y="2601788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1" name="椭圆 20"/>
          <p:cNvSpPr/>
          <p:nvPr>
            <p:custDataLst>
              <p:tags r:id="rId12"/>
            </p:custDataLst>
          </p:nvPr>
        </p:nvSpPr>
        <p:spPr>
          <a:xfrm flipH="1">
            <a:off x="7463186" y="2753578"/>
            <a:ext cx="66675" cy="66675"/>
          </a:xfrm>
          <a:prstGeom prst="ellipse">
            <a:avLst/>
          </a:prstGeom>
          <a:solidFill>
            <a:srgbClr val="5AACE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 flipH="1">
            <a:off x="7783671" y="3236545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 flipH="1">
            <a:off x="7413427" y="1651854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15"/>
            </p:custDataLst>
          </p:nvPr>
        </p:nvSpPr>
        <p:spPr>
          <a:xfrm flipH="1">
            <a:off x="7844782" y="2082066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5" name="椭圆 24"/>
          <p:cNvSpPr/>
          <p:nvPr>
            <p:custDataLst>
              <p:tags r:id="rId16"/>
            </p:custDataLst>
          </p:nvPr>
        </p:nvSpPr>
        <p:spPr>
          <a:xfrm flipH="1">
            <a:off x="6989300" y="1932841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6" name="椭圆 25"/>
          <p:cNvSpPr/>
          <p:nvPr>
            <p:custDataLst>
              <p:tags r:id="rId17"/>
            </p:custDataLst>
          </p:nvPr>
        </p:nvSpPr>
        <p:spPr>
          <a:xfrm flipH="1">
            <a:off x="8233226" y="1555128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27" name="椭圆 26"/>
          <p:cNvSpPr/>
          <p:nvPr>
            <p:custDataLst>
              <p:tags r:id="rId18"/>
            </p:custDataLst>
          </p:nvPr>
        </p:nvSpPr>
        <p:spPr>
          <a:xfrm flipH="1">
            <a:off x="8178878" y="2556118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>
            <p:custDataLst>
              <p:tags r:id="rId19"/>
            </p:custDataLst>
          </p:nvPr>
        </p:nvSpPr>
        <p:spPr>
          <a:xfrm flipH="1">
            <a:off x="6772322" y="2492618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20"/>
            </p:custDataLst>
          </p:nvPr>
        </p:nvSpPr>
        <p:spPr>
          <a:xfrm flipH="1">
            <a:off x="2701579" y="1958800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1" name="椭圆 30"/>
          <p:cNvSpPr/>
          <p:nvPr>
            <p:custDataLst>
              <p:tags r:id="rId21"/>
            </p:custDataLst>
          </p:nvPr>
        </p:nvSpPr>
        <p:spPr>
          <a:xfrm flipH="1">
            <a:off x="2651821" y="857075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2" name="椭圆 31"/>
          <p:cNvSpPr/>
          <p:nvPr>
            <p:custDataLst>
              <p:tags r:id="rId22"/>
            </p:custDataLst>
          </p:nvPr>
        </p:nvSpPr>
        <p:spPr>
          <a:xfrm flipH="1">
            <a:off x="2988204" y="2803768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3" name="椭圆 32"/>
          <p:cNvSpPr/>
          <p:nvPr>
            <p:custDataLst>
              <p:tags r:id="rId23"/>
            </p:custDataLst>
          </p:nvPr>
        </p:nvSpPr>
        <p:spPr>
          <a:xfrm flipH="1">
            <a:off x="3471619" y="760349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>
            <p:custDataLst>
              <p:tags r:id="rId24"/>
            </p:custDataLst>
          </p:nvPr>
        </p:nvSpPr>
        <p:spPr>
          <a:xfrm flipH="1">
            <a:off x="3322300" y="3277820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>
            <p:custDataLst>
              <p:tags r:id="rId25"/>
            </p:custDataLst>
          </p:nvPr>
        </p:nvSpPr>
        <p:spPr>
          <a:xfrm flipH="1">
            <a:off x="6334093" y="2333715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>
            <p:custDataLst>
              <p:tags r:id="rId26"/>
            </p:custDataLst>
          </p:nvPr>
        </p:nvSpPr>
        <p:spPr>
          <a:xfrm flipH="1">
            <a:off x="6307565" y="1314387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7" name="椭圆 36"/>
          <p:cNvSpPr/>
          <p:nvPr>
            <p:custDataLst>
              <p:tags r:id="rId27"/>
            </p:custDataLst>
          </p:nvPr>
        </p:nvSpPr>
        <p:spPr>
          <a:xfrm flipH="1">
            <a:off x="5909965" y="2614702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8" name="椭圆 37"/>
          <p:cNvSpPr/>
          <p:nvPr>
            <p:custDataLst>
              <p:tags r:id="rId28"/>
            </p:custDataLst>
          </p:nvPr>
        </p:nvSpPr>
        <p:spPr>
          <a:xfrm flipH="1">
            <a:off x="5692988" y="3174479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29"/>
            </p:custDataLst>
          </p:nvPr>
        </p:nvSpPr>
        <p:spPr>
          <a:xfrm flipH="1">
            <a:off x="6819947" y="3021652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40" name="椭圆 39"/>
          <p:cNvSpPr/>
          <p:nvPr>
            <p:custDataLst>
              <p:tags r:id="rId30"/>
            </p:custDataLst>
          </p:nvPr>
        </p:nvSpPr>
        <p:spPr>
          <a:xfrm flipH="1">
            <a:off x="5137606" y="1212787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>
              <a:solidFill>
                <a:schemeClr val="lt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  <p:custDataLst>
              <p:tags r:id="rId31"/>
            </p:custDataLst>
          </p:nvPr>
        </p:nvSpPr>
        <p:spPr>
          <a:xfrm>
            <a:off x="2142000" y="2246427"/>
            <a:ext cx="4847300" cy="1074313"/>
          </a:xfrm>
        </p:spPr>
        <p:txBody>
          <a:bodyPr>
            <a:normAutofit/>
          </a:bodyPr>
          <a:lstStyle>
            <a:lvl1pPr algn="ctr"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  <p:custDataLst>
              <p:tags r:id="rId32"/>
            </p:custDataLst>
          </p:nvPr>
        </p:nvSpPr>
        <p:spPr>
          <a:xfrm>
            <a:off x="2142000" y="3973781"/>
            <a:ext cx="4860000" cy="331545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latin typeface="+mn-ea"/>
                <a:ea typeface="+mn-ea"/>
              </a:defRPr>
            </a:lvl1pPr>
            <a:lvl2pPr>
              <a:defRPr sz="600"/>
            </a:lvl2pPr>
            <a:lvl3pPr>
              <a:defRPr sz="525"/>
            </a:lvl3pPr>
            <a:lvl4pPr>
              <a:defRPr sz="450"/>
            </a:lvl4pPr>
            <a:lvl5pPr>
              <a:defRPr sz="45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矩形 1"/>
          <p:cNvSpPr/>
          <p:nvPr>
            <p:custDataLst>
              <p:tags r:id="rId33"/>
            </p:custDataLst>
          </p:nvPr>
        </p:nvSpPr>
        <p:spPr>
          <a:xfrm>
            <a:off x="2142000" y="1929667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sp>
        <p:nvSpPr>
          <p:cNvPr id="41" name="矩形 40"/>
          <p:cNvSpPr/>
          <p:nvPr>
            <p:custDataLst>
              <p:tags r:id="rId34"/>
            </p:custDataLst>
          </p:nvPr>
        </p:nvSpPr>
        <p:spPr>
          <a:xfrm>
            <a:off x="2142000" y="3616820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Freeform 6"/>
          <p:cNvSpPr/>
          <p:nvPr>
            <p:custDataLst>
              <p:tags r:id="rId4"/>
            </p:custDataLst>
          </p:nvPr>
        </p:nvSpPr>
        <p:spPr bwMode="auto">
          <a:xfrm>
            <a:off x="50482" y="272812"/>
            <a:ext cx="536258" cy="722471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7" name="Freeform 5"/>
          <p:cNvSpPr/>
          <p:nvPr>
            <p:custDataLst>
              <p:tags r:id="rId5"/>
            </p:custDataLst>
          </p:nvPr>
        </p:nvSpPr>
        <p:spPr bwMode="auto">
          <a:xfrm>
            <a:off x="140970" y="0"/>
            <a:ext cx="619125" cy="1115695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8" name="Freeform 7"/>
          <p:cNvSpPr/>
          <p:nvPr>
            <p:custDataLst>
              <p:tags r:id="rId6"/>
            </p:custDataLst>
          </p:nvPr>
        </p:nvSpPr>
        <p:spPr bwMode="auto">
          <a:xfrm>
            <a:off x="0" y="275272"/>
            <a:ext cx="893445" cy="885825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726300" y="457650"/>
            <a:ext cx="7886700" cy="564300"/>
          </a:xfrm>
        </p:spPr>
        <p:txBody>
          <a:bodyPr>
            <a:normAutofit/>
          </a:bodyPr>
          <a:lstStyle>
            <a:lvl1pPr algn="l">
              <a:defRPr sz="21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943779" y="2075738"/>
            <a:ext cx="7571570" cy="3263503"/>
          </a:xfrm>
        </p:spPr>
        <p:txBody>
          <a:bodyPr>
            <a:normAutofit/>
          </a:bodyPr>
          <a:lstStyle>
            <a:lvl1pPr algn="just">
              <a:lnSpc>
                <a:spcPct val="130000"/>
              </a:lnSpc>
              <a:spcBef>
                <a:spcPts val="900"/>
              </a:spcBef>
              <a:spcAft>
                <a:spcPts val="600"/>
              </a:spcAft>
              <a:defRPr sz="1800"/>
            </a:lvl1pPr>
            <a:lvl2pPr algn="just">
              <a:lnSpc>
                <a:spcPct val="130000"/>
              </a:lnSpc>
              <a:spcBef>
                <a:spcPts val="900"/>
              </a:spcBef>
              <a:spcAft>
                <a:spcPts val="600"/>
              </a:spcAft>
              <a:defRPr sz="1500"/>
            </a:lvl2pPr>
            <a:lvl3pPr algn="just">
              <a:lnSpc>
                <a:spcPct val="130000"/>
              </a:lnSpc>
              <a:spcBef>
                <a:spcPts val="900"/>
              </a:spcBef>
              <a:spcAft>
                <a:spcPts val="600"/>
              </a:spcAft>
              <a:defRPr sz="1350"/>
            </a:lvl3pPr>
            <a:lvl4pPr algn="just">
              <a:lnSpc>
                <a:spcPct val="130000"/>
              </a:lnSpc>
              <a:spcBef>
                <a:spcPts val="900"/>
              </a:spcBef>
              <a:spcAft>
                <a:spcPts val="600"/>
              </a:spcAft>
              <a:defRPr sz="1350"/>
            </a:lvl4pPr>
            <a:lvl5pPr algn="just">
              <a:lnSpc>
                <a:spcPct val="130000"/>
              </a:lnSpc>
              <a:spcBef>
                <a:spcPts val="900"/>
              </a:spcBef>
              <a:spcAft>
                <a:spcPts val="600"/>
              </a:spcAft>
              <a:defRPr sz="135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40292" y="3119897"/>
            <a:ext cx="5229225" cy="607147"/>
          </a:xfrm>
        </p:spPr>
        <p:txBody>
          <a:bodyPr anchor="b">
            <a:normAutofit/>
          </a:bodyPr>
          <a:lstStyle>
            <a:lvl1pPr>
              <a:defRPr sz="33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 flipH="1">
            <a:off x="4010025" y="2804983"/>
            <a:ext cx="34610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 flipH="1">
            <a:off x="2790825" y="4088958"/>
            <a:ext cx="4680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6"/>
          <p:cNvSpPr/>
          <p:nvPr>
            <p:custDataLst>
              <p:tags r:id="rId7"/>
            </p:custDataLst>
          </p:nvPr>
        </p:nvSpPr>
        <p:spPr bwMode="auto">
          <a:xfrm>
            <a:off x="2223941" y="2721126"/>
            <a:ext cx="918733" cy="1237916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5"/>
          <p:cNvSpPr/>
          <p:nvPr>
            <p:custDataLst>
              <p:tags r:id="rId8"/>
            </p:custDataLst>
          </p:nvPr>
        </p:nvSpPr>
        <p:spPr bwMode="auto">
          <a:xfrm>
            <a:off x="2379220" y="2492161"/>
            <a:ext cx="1061072" cy="1434170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2" name="Freeform 7"/>
          <p:cNvSpPr/>
          <p:nvPr>
            <p:custDataLst>
              <p:tags r:id="rId9"/>
            </p:custDataLst>
          </p:nvPr>
        </p:nvSpPr>
        <p:spPr bwMode="auto">
          <a:xfrm>
            <a:off x="2137676" y="2724720"/>
            <a:ext cx="1531221" cy="1518279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6619" y="458954"/>
            <a:ext cx="7886700" cy="562975"/>
          </a:xfrm>
        </p:spPr>
        <p:txBody>
          <a:bodyPr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369542"/>
            <a:ext cx="3886200" cy="326350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800"/>
            </a:lvl1pPr>
            <a:lvl2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500"/>
            </a:lvl2pPr>
            <a:lvl3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3pPr>
            <a:lvl4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4pPr>
            <a:lvl5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369542"/>
            <a:ext cx="3886200" cy="3263503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800"/>
            </a:lvl1pPr>
            <a:lvl2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500"/>
            </a:lvl2pPr>
            <a:lvl3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3pPr>
            <a:lvl4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4pPr>
            <a:lvl5pPr algn="just">
              <a:lnSpc>
                <a:spcPct val="150000"/>
              </a:lnSpc>
              <a:spcBef>
                <a:spcPts val="450"/>
              </a:spcBef>
              <a:spcAft>
                <a:spcPts val="600"/>
              </a:spcAft>
              <a:defRPr sz="135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7"/>
            </p:custDataLst>
          </p:nvPr>
        </p:nvSpPr>
        <p:spPr bwMode="auto">
          <a:xfrm>
            <a:off x="50482" y="272812"/>
            <a:ext cx="536258" cy="722471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Freeform 5"/>
          <p:cNvSpPr/>
          <p:nvPr>
            <p:custDataLst>
              <p:tags r:id="rId8"/>
            </p:custDataLst>
          </p:nvPr>
        </p:nvSpPr>
        <p:spPr bwMode="auto">
          <a:xfrm>
            <a:off x="140970" y="0"/>
            <a:ext cx="619125" cy="1115695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7"/>
          <p:cNvSpPr/>
          <p:nvPr>
            <p:custDataLst>
              <p:tags r:id="rId9"/>
            </p:custDataLst>
          </p:nvPr>
        </p:nvSpPr>
        <p:spPr bwMode="auto">
          <a:xfrm>
            <a:off x="0" y="275272"/>
            <a:ext cx="893445" cy="885825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78415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965649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78415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965649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657225"/>
            <a:ext cx="2949178" cy="1200150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7391" y="1132682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1" y="2533849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293219" y="1091605"/>
            <a:ext cx="1222131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091605"/>
            <a:ext cx="6493119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99A96A4-63C1-4D93-93B3-AD026D697C7C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198CD201-0960-4CDA-AF7E-4093D0BF98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444103" y="1210866"/>
            <a:ext cx="8255794" cy="42076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 flipH="1">
            <a:off x="1430187" y="2862749"/>
            <a:ext cx="66675" cy="666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 flipH="1">
            <a:off x="1750673" y="3345715"/>
            <a:ext cx="76200" cy="76200"/>
          </a:xfrm>
          <a:prstGeom prst="ellipse">
            <a:avLst/>
          </a:prstGeom>
          <a:solidFill>
            <a:srgbClr val="7FC41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 flipH="1">
            <a:off x="1380429" y="1761024"/>
            <a:ext cx="85725" cy="85725"/>
          </a:xfrm>
          <a:prstGeom prst="ellipse">
            <a:avLst/>
          </a:prstGeom>
          <a:solidFill>
            <a:schemeClr val="accent2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 flipH="1">
            <a:off x="1811783" y="2191236"/>
            <a:ext cx="76200" cy="76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 flipH="1">
            <a:off x="956301" y="2042011"/>
            <a:ext cx="57150" cy="571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 flipH="1">
            <a:off x="2200228" y="1664298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 flipH="1">
            <a:off x="2145879" y="2665288"/>
            <a:ext cx="95250" cy="952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 flipH="1">
            <a:off x="739324" y="2601788"/>
            <a:ext cx="95250" cy="95250"/>
          </a:xfrm>
          <a:prstGeom prst="ellipse">
            <a:avLst/>
          </a:prstGeom>
          <a:solidFill>
            <a:schemeClr val="accent4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 flipH="1">
            <a:off x="7463186" y="2753578"/>
            <a:ext cx="66675" cy="66675"/>
          </a:xfrm>
          <a:prstGeom prst="ellipse">
            <a:avLst/>
          </a:prstGeom>
          <a:solidFill>
            <a:srgbClr val="5AACE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 flipH="1">
            <a:off x="7783671" y="3236545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 flipH="1">
            <a:off x="7413427" y="1651854"/>
            <a:ext cx="85725" cy="85725"/>
          </a:xfrm>
          <a:prstGeom prst="ellipse">
            <a:avLst/>
          </a:prstGeom>
          <a:solidFill>
            <a:schemeClr val="accent2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椭圆 16"/>
          <p:cNvSpPr/>
          <p:nvPr>
            <p:custDataLst>
              <p:tags r:id="rId15"/>
            </p:custDataLst>
          </p:nvPr>
        </p:nvSpPr>
        <p:spPr>
          <a:xfrm flipH="1">
            <a:off x="7844782" y="2082066"/>
            <a:ext cx="76200" cy="76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8" name="椭圆 17"/>
          <p:cNvSpPr/>
          <p:nvPr>
            <p:custDataLst>
              <p:tags r:id="rId16"/>
            </p:custDataLst>
          </p:nvPr>
        </p:nvSpPr>
        <p:spPr>
          <a:xfrm flipH="1">
            <a:off x="6989300" y="1932841"/>
            <a:ext cx="57150" cy="571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9" name="椭圆 18"/>
          <p:cNvSpPr/>
          <p:nvPr>
            <p:custDataLst>
              <p:tags r:id="rId17"/>
            </p:custDataLst>
          </p:nvPr>
        </p:nvSpPr>
        <p:spPr>
          <a:xfrm flipH="1">
            <a:off x="8233226" y="1555128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0" name="椭圆 19"/>
          <p:cNvSpPr/>
          <p:nvPr>
            <p:custDataLst>
              <p:tags r:id="rId18"/>
            </p:custDataLst>
          </p:nvPr>
        </p:nvSpPr>
        <p:spPr>
          <a:xfrm flipH="1">
            <a:off x="8178878" y="2556118"/>
            <a:ext cx="95250" cy="952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>
            <p:custDataLst>
              <p:tags r:id="rId19"/>
            </p:custDataLst>
          </p:nvPr>
        </p:nvSpPr>
        <p:spPr>
          <a:xfrm flipH="1">
            <a:off x="6772322" y="2492618"/>
            <a:ext cx="95250" cy="95250"/>
          </a:xfrm>
          <a:prstGeom prst="ellipse">
            <a:avLst/>
          </a:prstGeom>
          <a:solidFill>
            <a:schemeClr val="accent4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 flipH="1">
            <a:off x="6989300" y="1932841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 flipH="1">
            <a:off x="6772322" y="2492618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6" name="椭圆 25"/>
          <p:cNvSpPr/>
          <p:nvPr>
            <p:custDataLst>
              <p:tags r:id="rId22"/>
            </p:custDataLst>
          </p:nvPr>
        </p:nvSpPr>
        <p:spPr>
          <a:xfrm flipH="1">
            <a:off x="2701579" y="1958800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7" name="椭圆 26"/>
          <p:cNvSpPr/>
          <p:nvPr>
            <p:custDataLst>
              <p:tags r:id="rId23"/>
            </p:custDataLst>
          </p:nvPr>
        </p:nvSpPr>
        <p:spPr>
          <a:xfrm flipH="1">
            <a:off x="2651821" y="857075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椭圆 27"/>
          <p:cNvSpPr/>
          <p:nvPr>
            <p:custDataLst>
              <p:tags r:id="rId24"/>
            </p:custDataLst>
          </p:nvPr>
        </p:nvSpPr>
        <p:spPr>
          <a:xfrm flipH="1">
            <a:off x="2988204" y="2803768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9" name="椭圆 28"/>
          <p:cNvSpPr/>
          <p:nvPr>
            <p:custDataLst>
              <p:tags r:id="rId25"/>
            </p:custDataLst>
          </p:nvPr>
        </p:nvSpPr>
        <p:spPr>
          <a:xfrm flipH="1">
            <a:off x="3471619" y="760349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0" name="椭圆 29"/>
          <p:cNvSpPr/>
          <p:nvPr>
            <p:custDataLst>
              <p:tags r:id="rId26"/>
            </p:custDataLst>
          </p:nvPr>
        </p:nvSpPr>
        <p:spPr>
          <a:xfrm flipH="1">
            <a:off x="3322300" y="3277820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/>
          <p:cNvSpPr/>
          <p:nvPr>
            <p:custDataLst>
              <p:tags r:id="rId27"/>
            </p:custDataLst>
          </p:nvPr>
        </p:nvSpPr>
        <p:spPr>
          <a:xfrm flipH="1">
            <a:off x="6334093" y="2333715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椭圆 31"/>
          <p:cNvSpPr/>
          <p:nvPr>
            <p:custDataLst>
              <p:tags r:id="rId28"/>
            </p:custDataLst>
          </p:nvPr>
        </p:nvSpPr>
        <p:spPr>
          <a:xfrm flipH="1">
            <a:off x="6307565" y="1314387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3" name="椭圆 32"/>
          <p:cNvSpPr/>
          <p:nvPr>
            <p:custDataLst>
              <p:tags r:id="rId29"/>
            </p:custDataLst>
          </p:nvPr>
        </p:nvSpPr>
        <p:spPr>
          <a:xfrm flipH="1">
            <a:off x="5909965" y="2614702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4" name="椭圆 33"/>
          <p:cNvSpPr/>
          <p:nvPr>
            <p:custDataLst>
              <p:tags r:id="rId30"/>
            </p:custDataLst>
          </p:nvPr>
        </p:nvSpPr>
        <p:spPr>
          <a:xfrm flipH="1">
            <a:off x="5692988" y="3174479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5" name="椭圆 34"/>
          <p:cNvSpPr/>
          <p:nvPr>
            <p:custDataLst>
              <p:tags r:id="rId31"/>
            </p:custDataLst>
          </p:nvPr>
        </p:nvSpPr>
        <p:spPr>
          <a:xfrm flipH="1">
            <a:off x="6819947" y="3021652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6" name="椭圆 35"/>
          <p:cNvSpPr/>
          <p:nvPr>
            <p:custDataLst>
              <p:tags r:id="rId32"/>
            </p:custDataLst>
          </p:nvPr>
        </p:nvSpPr>
        <p:spPr>
          <a:xfrm flipH="1">
            <a:off x="5137606" y="1212787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3"/>
            </p:custDataLst>
          </p:nvPr>
        </p:nvSpPr>
        <p:spPr>
          <a:xfrm>
            <a:off x="2142000" y="2590233"/>
            <a:ext cx="4904450" cy="994172"/>
          </a:xfrm>
        </p:spPr>
        <p:txBody>
          <a:bodyPr>
            <a:normAutofit/>
          </a:bodyPr>
          <a:lstStyle>
            <a:lvl1pPr algn="ctr"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7" name="矩形 36"/>
          <p:cNvSpPr/>
          <p:nvPr>
            <p:custDataLst>
              <p:tags r:id="rId34"/>
            </p:custDataLst>
          </p:nvPr>
        </p:nvSpPr>
        <p:spPr>
          <a:xfrm>
            <a:off x="2142000" y="2221069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矩形 37"/>
          <p:cNvSpPr/>
          <p:nvPr>
            <p:custDataLst>
              <p:tags r:id="rId35"/>
            </p:custDataLst>
          </p:nvPr>
        </p:nvSpPr>
        <p:spPr>
          <a:xfrm>
            <a:off x="2142000" y="3908222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530820"/>
            <a:ext cx="7886700" cy="99417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5942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22756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1405930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176310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32368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53628" y="208260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445500" y="53068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700" y="292846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202500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681800" y="202500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429300" y="49144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4689900" y="49108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6401991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6401991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401991"/>
            <a:ext cx="2057400" cy="273844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406980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 flipH="1">
            <a:off x="1430187" y="2995977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 flipH="1">
            <a:off x="1750673" y="3357011"/>
            <a:ext cx="76200" cy="76200"/>
          </a:xfrm>
          <a:prstGeom prst="ellipse">
            <a:avLst/>
          </a:prstGeom>
          <a:solidFill>
            <a:srgbClr val="7FC41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 flipH="1">
            <a:off x="1380429" y="2167302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 flipH="1">
            <a:off x="1811783" y="2491152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 flipH="1">
            <a:off x="956301" y="2381615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 flipH="1">
            <a:off x="2200228" y="2095949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 flipH="1">
            <a:off x="2145879" y="2844310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 flipH="1">
            <a:off x="739324" y="2796685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1" name="椭圆 20"/>
          <p:cNvSpPr/>
          <p:nvPr>
            <p:custDataLst>
              <p:tags r:id="rId12"/>
            </p:custDataLst>
          </p:nvPr>
        </p:nvSpPr>
        <p:spPr>
          <a:xfrm flipH="1">
            <a:off x="7463186" y="2914100"/>
            <a:ext cx="66675" cy="66675"/>
          </a:xfrm>
          <a:prstGeom prst="ellipse">
            <a:avLst/>
          </a:prstGeom>
          <a:solidFill>
            <a:srgbClr val="5AACE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 flipH="1">
            <a:off x="7783671" y="3275134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3" name="椭圆 22"/>
          <p:cNvSpPr/>
          <p:nvPr>
            <p:custDataLst>
              <p:tags r:id="rId14"/>
            </p:custDataLst>
          </p:nvPr>
        </p:nvSpPr>
        <p:spPr>
          <a:xfrm flipH="1">
            <a:off x="7413428" y="2085425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椭圆 23"/>
          <p:cNvSpPr/>
          <p:nvPr>
            <p:custDataLst>
              <p:tags r:id="rId15"/>
            </p:custDataLst>
          </p:nvPr>
        </p:nvSpPr>
        <p:spPr>
          <a:xfrm flipH="1">
            <a:off x="7844782" y="2409275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5" name="椭圆 24"/>
          <p:cNvSpPr/>
          <p:nvPr>
            <p:custDataLst>
              <p:tags r:id="rId16"/>
            </p:custDataLst>
          </p:nvPr>
        </p:nvSpPr>
        <p:spPr>
          <a:xfrm flipH="1">
            <a:off x="6989300" y="2299737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6" name="椭圆 25"/>
          <p:cNvSpPr/>
          <p:nvPr>
            <p:custDataLst>
              <p:tags r:id="rId17"/>
            </p:custDataLst>
          </p:nvPr>
        </p:nvSpPr>
        <p:spPr>
          <a:xfrm flipH="1">
            <a:off x="8233226" y="2014071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7" name="椭圆 26"/>
          <p:cNvSpPr/>
          <p:nvPr>
            <p:custDataLst>
              <p:tags r:id="rId18"/>
            </p:custDataLst>
          </p:nvPr>
        </p:nvSpPr>
        <p:spPr>
          <a:xfrm flipH="1">
            <a:off x="8178878" y="2762432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椭圆 27"/>
          <p:cNvSpPr/>
          <p:nvPr>
            <p:custDataLst>
              <p:tags r:id="rId19"/>
            </p:custDataLst>
          </p:nvPr>
        </p:nvSpPr>
        <p:spPr>
          <a:xfrm flipH="1">
            <a:off x="6772322" y="2714807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0" name="椭圆 29"/>
          <p:cNvSpPr/>
          <p:nvPr>
            <p:custDataLst>
              <p:tags r:id="rId20"/>
            </p:custDataLst>
          </p:nvPr>
        </p:nvSpPr>
        <p:spPr>
          <a:xfrm flipH="1">
            <a:off x="2701579" y="2318015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1" name="椭圆 30"/>
          <p:cNvSpPr/>
          <p:nvPr>
            <p:custDataLst>
              <p:tags r:id="rId21"/>
            </p:custDataLst>
          </p:nvPr>
        </p:nvSpPr>
        <p:spPr>
          <a:xfrm flipH="1">
            <a:off x="2651821" y="1489340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椭圆 31"/>
          <p:cNvSpPr/>
          <p:nvPr>
            <p:custDataLst>
              <p:tags r:id="rId22"/>
            </p:custDataLst>
          </p:nvPr>
        </p:nvSpPr>
        <p:spPr>
          <a:xfrm flipH="1">
            <a:off x="2988204" y="2950551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3" name="椭圆 32"/>
          <p:cNvSpPr/>
          <p:nvPr>
            <p:custDataLst>
              <p:tags r:id="rId23"/>
            </p:custDataLst>
          </p:nvPr>
        </p:nvSpPr>
        <p:spPr>
          <a:xfrm flipH="1">
            <a:off x="3471620" y="1417987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4" name="椭圆 33"/>
          <p:cNvSpPr/>
          <p:nvPr>
            <p:custDataLst>
              <p:tags r:id="rId24"/>
            </p:custDataLst>
          </p:nvPr>
        </p:nvSpPr>
        <p:spPr>
          <a:xfrm flipH="1">
            <a:off x="3322300" y="3303709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椭圆 34"/>
          <p:cNvSpPr/>
          <p:nvPr>
            <p:custDataLst>
              <p:tags r:id="rId25"/>
            </p:custDataLst>
          </p:nvPr>
        </p:nvSpPr>
        <p:spPr>
          <a:xfrm flipH="1">
            <a:off x="6334093" y="2596820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椭圆 35"/>
          <p:cNvSpPr/>
          <p:nvPr>
            <p:custDataLst>
              <p:tags r:id="rId26"/>
            </p:custDataLst>
          </p:nvPr>
        </p:nvSpPr>
        <p:spPr>
          <a:xfrm flipH="1">
            <a:off x="6307565" y="1833515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7" name="椭圆 36"/>
          <p:cNvSpPr/>
          <p:nvPr>
            <p:custDataLst>
              <p:tags r:id="rId27"/>
            </p:custDataLst>
          </p:nvPr>
        </p:nvSpPr>
        <p:spPr>
          <a:xfrm flipH="1">
            <a:off x="5909965" y="2811133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8" name="椭圆 37"/>
          <p:cNvSpPr/>
          <p:nvPr>
            <p:custDataLst>
              <p:tags r:id="rId28"/>
            </p:custDataLst>
          </p:nvPr>
        </p:nvSpPr>
        <p:spPr>
          <a:xfrm flipH="1">
            <a:off x="5692988" y="3226203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9" name="椭圆 38"/>
          <p:cNvSpPr/>
          <p:nvPr>
            <p:custDataLst>
              <p:tags r:id="rId29"/>
            </p:custDataLst>
          </p:nvPr>
        </p:nvSpPr>
        <p:spPr>
          <a:xfrm flipH="1">
            <a:off x="6819947" y="3113964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40" name="椭圆 39"/>
          <p:cNvSpPr/>
          <p:nvPr>
            <p:custDataLst>
              <p:tags r:id="rId30"/>
            </p:custDataLst>
          </p:nvPr>
        </p:nvSpPr>
        <p:spPr>
          <a:xfrm flipH="1">
            <a:off x="5137606" y="1757315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  <p:custDataLst>
              <p:tags r:id="rId31"/>
            </p:custDataLst>
          </p:nvPr>
        </p:nvSpPr>
        <p:spPr>
          <a:xfrm>
            <a:off x="2142000" y="2407781"/>
            <a:ext cx="4847300" cy="1074313"/>
          </a:xfrm>
        </p:spPr>
        <p:txBody>
          <a:bodyPr>
            <a:normAutofit/>
          </a:bodyPr>
          <a:lstStyle>
            <a:lvl1pPr algn="ctr">
              <a:defRPr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  <p:custDataLst>
              <p:tags r:id="rId32"/>
            </p:custDataLst>
          </p:nvPr>
        </p:nvSpPr>
        <p:spPr>
          <a:xfrm>
            <a:off x="2142000" y="3796143"/>
            <a:ext cx="4860000" cy="3315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矩形 1"/>
          <p:cNvSpPr/>
          <p:nvPr>
            <p:custDataLst>
              <p:tags r:id="rId33"/>
            </p:custDataLst>
          </p:nvPr>
        </p:nvSpPr>
        <p:spPr>
          <a:xfrm>
            <a:off x="2142000" y="2301125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>
            <p:custDataLst>
              <p:tags r:id="rId34"/>
            </p:custDataLst>
          </p:nvPr>
        </p:nvSpPr>
        <p:spPr>
          <a:xfrm>
            <a:off x="2142000" y="3566490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Freeform 6"/>
          <p:cNvSpPr/>
          <p:nvPr>
            <p:custDataLst>
              <p:tags r:id="rId4"/>
            </p:custDataLst>
          </p:nvPr>
        </p:nvSpPr>
        <p:spPr bwMode="auto">
          <a:xfrm>
            <a:off x="50483" y="971550"/>
            <a:ext cx="536258" cy="722471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7" name="Freeform 5"/>
          <p:cNvSpPr/>
          <p:nvPr>
            <p:custDataLst>
              <p:tags r:id="rId5"/>
            </p:custDataLst>
          </p:nvPr>
        </p:nvSpPr>
        <p:spPr bwMode="auto">
          <a:xfrm>
            <a:off x="140970" y="857250"/>
            <a:ext cx="619125" cy="836771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8" name="Freeform 7"/>
          <p:cNvSpPr/>
          <p:nvPr>
            <p:custDataLst>
              <p:tags r:id="rId6"/>
            </p:custDataLst>
          </p:nvPr>
        </p:nvSpPr>
        <p:spPr bwMode="auto">
          <a:xfrm>
            <a:off x="0" y="952976"/>
            <a:ext cx="893445" cy="885825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1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726300" y="1129950"/>
            <a:ext cx="7886700" cy="564300"/>
          </a:xfrm>
        </p:spPr>
        <p:txBody>
          <a:bodyPr>
            <a:normAutofit/>
          </a:bodyPr>
          <a:lstStyle>
            <a:lvl1pPr algn="l">
              <a:defRPr sz="28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943779" y="2006116"/>
            <a:ext cx="7571570" cy="3263504"/>
          </a:xfrm>
        </p:spPr>
        <p:txBody>
          <a:bodyPr>
            <a:normAutofit/>
          </a:bodyPr>
          <a:lstStyle>
            <a:lvl1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 sz="2400"/>
            </a:lvl1pPr>
            <a:lvl2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 sz="2000"/>
            </a:lvl2pPr>
            <a:lvl3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 sz="1800"/>
            </a:lvl3pPr>
            <a:lvl4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 sz="1800"/>
            </a:lvl4pPr>
            <a:lvl5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40292" y="3121280"/>
            <a:ext cx="5229225" cy="60714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 flipH="1">
            <a:off x="4010025" y="2960987"/>
            <a:ext cx="34610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 flipH="1">
            <a:off x="2790825" y="3923969"/>
            <a:ext cx="46802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6"/>
          <p:cNvSpPr/>
          <p:nvPr>
            <p:custDataLst>
              <p:tags r:id="rId7"/>
            </p:custDataLst>
          </p:nvPr>
        </p:nvSpPr>
        <p:spPr bwMode="auto">
          <a:xfrm>
            <a:off x="2223941" y="2743355"/>
            <a:ext cx="918733" cy="1237916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5"/>
          <p:cNvSpPr/>
          <p:nvPr>
            <p:custDataLst>
              <p:tags r:id="rId8"/>
            </p:custDataLst>
          </p:nvPr>
        </p:nvSpPr>
        <p:spPr bwMode="auto">
          <a:xfrm>
            <a:off x="2379220" y="2547100"/>
            <a:ext cx="1061072" cy="1434170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2" name="Freeform 7"/>
          <p:cNvSpPr/>
          <p:nvPr>
            <p:custDataLst>
              <p:tags r:id="rId9"/>
            </p:custDataLst>
          </p:nvPr>
        </p:nvSpPr>
        <p:spPr bwMode="auto">
          <a:xfrm>
            <a:off x="2137676" y="2711005"/>
            <a:ext cx="1531221" cy="1518279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6620" y="1131094"/>
            <a:ext cx="7886700" cy="562975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2226469"/>
            <a:ext cx="3886200" cy="3263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400"/>
            </a:lvl1pPr>
            <a:lvl2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000"/>
            </a:lvl2pPr>
            <a:lvl3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3pPr>
            <a:lvl4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4pPr>
            <a:lvl5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2226469"/>
            <a:ext cx="3886200" cy="3263504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400"/>
            </a:lvl1pPr>
            <a:lvl2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000"/>
            </a:lvl2pPr>
            <a:lvl3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3pPr>
            <a:lvl4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4pPr>
            <a:lvl5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reeform 6"/>
          <p:cNvSpPr/>
          <p:nvPr>
            <p:custDataLst>
              <p:tags r:id="rId7"/>
            </p:custDataLst>
          </p:nvPr>
        </p:nvSpPr>
        <p:spPr bwMode="auto">
          <a:xfrm>
            <a:off x="50483" y="971550"/>
            <a:ext cx="536258" cy="722471"/>
          </a:xfrm>
          <a:custGeom>
            <a:avLst/>
            <a:gdLst>
              <a:gd name="T0" fmla="*/ 0 w 426"/>
              <a:gd name="T1" fmla="*/ 0 h 574"/>
              <a:gd name="T2" fmla="*/ 72 w 426"/>
              <a:gd name="T3" fmla="*/ 574 h 574"/>
              <a:gd name="T4" fmla="*/ 426 w 426"/>
              <a:gd name="T5" fmla="*/ 224 h 574"/>
              <a:gd name="T6" fmla="*/ 0 w 42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574">
                <a:moveTo>
                  <a:pt x="0" y="0"/>
                </a:moveTo>
                <a:lnTo>
                  <a:pt x="72" y="574"/>
                </a:lnTo>
                <a:lnTo>
                  <a:pt x="426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Freeform 5"/>
          <p:cNvSpPr/>
          <p:nvPr>
            <p:custDataLst>
              <p:tags r:id="rId8"/>
            </p:custDataLst>
          </p:nvPr>
        </p:nvSpPr>
        <p:spPr bwMode="auto">
          <a:xfrm>
            <a:off x="140970" y="857250"/>
            <a:ext cx="619125" cy="836771"/>
          </a:xfrm>
          <a:custGeom>
            <a:avLst/>
            <a:gdLst>
              <a:gd name="T0" fmla="*/ 30 w 492"/>
              <a:gd name="T1" fmla="*/ 0 h 665"/>
              <a:gd name="T2" fmla="*/ 0 w 492"/>
              <a:gd name="T3" fmla="*/ 665 h 665"/>
              <a:gd name="T4" fmla="*/ 492 w 492"/>
              <a:gd name="T5" fmla="*/ 181 h 665"/>
              <a:gd name="T6" fmla="*/ 30 w 492"/>
              <a:gd name="T7" fmla="*/ 0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665">
                <a:moveTo>
                  <a:pt x="30" y="0"/>
                </a:moveTo>
                <a:lnTo>
                  <a:pt x="0" y="665"/>
                </a:lnTo>
                <a:lnTo>
                  <a:pt x="492" y="181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7"/>
          <p:cNvSpPr/>
          <p:nvPr>
            <p:custDataLst>
              <p:tags r:id="rId9"/>
            </p:custDataLst>
          </p:nvPr>
        </p:nvSpPr>
        <p:spPr bwMode="auto">
          <a:xfrm>
            <a:off x="0" y="952976"/>
            <a:ext cx="893445" cy="885825"/>
          </a:xfrm>
          <a:custGeom>
            <a:avLst/>
            <a:gdLst>
              <a:gd name="T0" fmla="*/ 705 w 710"/>
              <a:gd name="T1" fmla="*/ 0 h 704"/>
              <a:gd name="T2" fmla="*/ 710 w 710"/>
              <a:gd name="T3" fmla="*/ 5 h 704"/>
              <a:gd name="T4" fmla="*/ 0 w 710"/>
              <a:gd name="T5" fmla="*/ 704 h 704"/>
              <a:gd name="T6" fmla="*/ 0 w 710"/>
              <a:gd name="T7" fmla="*/ 704 h 704"/>
              <a:gd name="T8" fmla="*/ 705 w 710"/>
              <a:gd name="T9" fmla="*/ 0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0" h="704">
                <a:moveTo>
                  <a:pt x="705" y="0"/>
                </a:moveTo>
                <a:lnTo>
                  <a:pt x="710" y="5"/>
                </a:lnTo>
                <a:lnTo>
                  <a:pt x="0" y="704"/>
                </a:lnTo>
                <a:lnTo>
                  <a:pt x="0" y="704"/>
                </a:lnTo>
                <a:lnTo>
                  <a:pt x="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113109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211812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273605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211812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273605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1200150"/>
            <a:ext cx="2949178" cy="12001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887391" y="1200151"/>
            <a:ext cx="4629150" cy="4052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9841" y="2400300"/>
            <a:ext cx="2949178" cy="285869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293219" y="1131094"/>
            <a:ext cx="1222131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50" y="1131094"/>
            <a:ext cx="6493119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99A96A4-63C1-4D93-93B3-AD026D697C7C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98CD201-0960-4CDA-AF7E-4093D0BF986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444104" y="1239441"/>
            <a:ext cx="8255794" cy="42076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 flipH="1">
            <a:off x="1430187" y="2995977"/>
            <a:ext cx="66675" cy="6667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 flipH="1">
            <a:off x="1750673" y="3357011"/>
            <a:ext cx="76200" cy="76200"/>
          </a:xfrm>
          <a:prstGeom prst="ellipse">
            <a:avLst/>
          </a:prstGeom>
          <a:solidFill>
            <a:srgbClr val="7FC41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 flipH="1">
            <a:off x="1380429" y="2167302"/>
            <a:ext cx="85725" cy="85725"/>
          </a:xfrm>
          <a:prstGeom prst="ellipse">
            <a:avLst/>
          </a:prstGeom>
          <a:solidFill>
            <a:schemeClr val="accent2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 flipH="1">
            <a:off x="1811783" y="2491152"/>
            <a:ext cx="76200" cy="76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 flipH="1">
            <a:off x="956301" y="2381615"/>
            <a:ext cx="57150" cy="571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 flipH="1">
            <a:off x="2200228" y="2095949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 flipH="1">
            <a:off x="2145879" y="2844310"/>
            <a:ext cx="95250" cy="952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 flipH="1">
            <a:off x="739324" y="2796685"/>
            <a:ext cx="95250" cy="95250"/>
          </a:xfrm>
          <a:prstGeom prst="ellipse">
            <a:avLst/>
          </a:prstGeom>
          <a:solidFill>
            <a:schemeClr val="accent4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 flipH="1">
            <a:off x="7463186" y="2914100"/>
            <a:ext cx="66675" cy="66675"/>
          </a:xfrm>
          <a:prstGeom prst="ellipse">
            <a:avLst/>
          </a:prstGeom>
          <a:solidFill>
            <a:srgbClr val="5AACEC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 flipH="1">
            <a:off x="7783671" y="3275134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 flipH="1">
            <a:off x="7413428" y="2085425"/>
            <a:ext cx="85725" cy="85725"/>
          </a:xfrm>
          <a:prstGeom prst="ellipse">
            <a:avLst/>
          </a:prstGeom>
          <a:solidFill>
            <a:schemeClr val="accent2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椭圆 16"/>
          <p:cNvSpPr/>
          <p:nvPr>
            <p:custDataLst>
              <p:tags r:id="rId15"/>
            </p:custDataLst>
          </p:nvPr>
        </p:nvSpPr>
        <p:spPr>
          <a:xfrm flipH="1">
            <a:off x="7844782" y="2409275"/>
            <a:ext cx="76200" cy="762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8" name="椭圆 17"/>
          <p:cNvSpPr/>
          <p:nvPr>
            <p:custDataLst>
              <p:tags r:id="rId16"/>
            </p:custDataLst>
          </p:nvPr>
        </p:nvSpPr>
        <p:spPr>
          <a:xfrm flipH="1">
            <a:off x="6989300" y="2299737"/>
            <a:ext cx="57150" cy="571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19" name="椭圆 18"/>
          <p:cNvSpPr/>
          <p:nvPr>
            <p:custDataLst>
              <p:tags r:id="rId17"/>
            </p:custDataLst>
          </p:nvPr>
        </p:nvSpPr>
        <p:spPr>
          <a:xfrm flipH="1">
            <a:off x="8233226" y="2014071"/>
            <a:ext cx="76200" cy="76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0" name="椭圆 19"/>
          <p:cNvSpPr/>
          <p:nvPr>
            <p:custDataLst>
              <p:tags r:id="rId18"/>
            </p:custDataLst>
          </p:nvPr>
        </p:nvSpPr>
        <p:spPr>
          <a:xfrm flipH="1">
            <a:off x="8178878" y="2762432"/>
            <a:ext cx="95250" cy="952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>
            <p:custDataLst>
              <p:tags r:id="rId19"/>
            </p:custDataLst>
          </p:nvPr>
        </p:nvSpPr>
        <p:spPr>
          <a:xfrm flipH="1">
            <a:off x="6772322" y="2714807"/>
            <a:ext cx="95250" cy="95250"/>
          </a:xfrm>
          <a:prstGeom prst="ellipse">
            <a:avLst/>
          </a:prstGeom>
          <a:solidFill>
            <a:schemeClr val="accent4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 flipH="1">
            <a:off x="6989300" y="2299737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 flipH="1">
            <a:off x="6772322" y="2714807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6" name="椭圆 25"/>
          <p:cNvSpPr/>
          <p:nvPr>
            <p:custDataLst>
              <p:tags r:id="rId22"/>
            </p:custDataLst>
          </p:nvPr>
        </p:nvSpPr>
        <p:spPr>
          <a:xfrm flipH="1">
            <a:off x="2701579" y="2318015"/>
            <a:ext cx="66675" cy="66675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7" name="椭圆 26"/>
          <p:cNvSpPr/>
          <p:nvPr>
            <p:custDataLst>
              <p:tags r:id="rId23"/>
            </p:custDataLst>
          </p:nvPr>
        </p:nvSpPr>
        <p:spPr>
          <a:xfrm flipH="1">
            <a:off x="2651821" y="1489340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椭圆 27"/>
          <p:cNvSpPr/>
          <p:nvPr>
            <p:custDataLst>
              <p:tags r:id="rId24"/>
            </p:custDataLst>
          </p:nvPr>
        </p:nvSpPr>
        <p:spPr>
          <a:xfrm flipH="1">
            <a:off x="2988204" y="2950551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9" name="椭圆 28"/>
          <p:cNvSpPr/>
          <p:nvPr>
            <p:custDataLst>
              <p:tags r:id="rId25"/>
            </p:custDataLst>
          </p:nvPr>
        </p:nvSpPr>
        <p:spPr>
          <a:xfrm flipH="1">
            <a:off x="3471620" y="1417987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0" name="椭圆 29"/>
          <p:cNvSpPr/>
          <p:nvPr>
            <p:custDataLst>
              <p:tags r:id="rId26"/>
            </p:custDataLst>
          </p:nvPr>
        </p:nvSpPr>
        <p:spPr>
          <a:xfrm flipH="1">
            <a:off x="3322300" y="3303709"/>
            <a:ext cx="95250" cy="95250"/>
          </a:xfrm>
          <a:prstGeom prst="ellipse">
            <a:avLst/>
          </a:prstGeom>
          <a:solidFill>
            <a:srgbClr val="48C25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椭圆 30"/>
          <p:cNvSpPr/>
          <p:nvPr>
            <p:custDataLst>
              <p:tags r:id="rId27"/>
            </p:custDataLst>
          </p:nvPr>
        </p:nvSpPr>
        <p:spPr>
          <a:xfrm flipH="1">
            <a:off x="6334093" y="2596820"/>
            <a:ext cx="85725" cy="85725"/>
          </a:xfrm>
          <a:prstGeom prst="ellipse">
            <a:avLst/>
          </a:prstGeom>
          <a:solidFill>
            <a:srgbClr val="48C253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椭圆 31"/>
          <p:cNvSpPr/>
          <p:nvPr>
            <p:custDataLst>
              <p:tags r:id="rId28"/>
            </p:custDataLst>
          </p:nvPr>
        </p:nvSpPr>
        <p:spPr>
          <a:xfrm flipH="1">
            <a:off x="6307565" y="1833515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3" name="椭圆 32"/>
          <p:cNvSpPr/>
          <p:nvPr>
            <p:custDataLst>
              <p:tags r:id="rId29"/>
            </p:custDataLst>
          </p:nvPr>
        </p:nvSpPr>
        <p:spPr>
          <a:xfrm flipH="1">
            <a:off x="5909965" y="2811133"/>
            <a:ext cx="57150" cy="57150"/>
          </a:xfrm>
          <a:prstGeom prst="ellipse">
            <a:avLst/>
          </a:prstGeom>
          <a:solidFill>
            <a:srgbClr val="5AACE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4" name="椭圆 33"/>
          <p:cNvSpPr/>
          <p:nvPr>
            <p:custDataLst>
              <p:tags r:id="rId30"/>
            </p:custDataLst>
          </p:nvPr>
        </p:nvSpPr>
        <p:spPr>
          <a:xfrm flipH="1">
            <a:off x="5692988" y="3226203"/>
            <a:ext cx="95250" cy="95250"/>
          </a:xfrm>
          <a:prstGeom prst="ellipse">
            <a:avLst/>
          </a:prstGeom>
          <a:solidFill>
            <a:srgbClr val="FF8417"/>
          </a:solidFill>
          <a:effectLst>
            <a:softEdge rad="3175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5" name="椭圆 34"/>
          <p:cNvSpPr/>
          <p:nvPr>
            <p:custDataLst>
              <p:tags r:id="rId31"/>
            </p:custDataLst>
          </p:nvPr>
        </p:nvSpPr>
        <p:spPr>
          <a:xfrm flipH="1">
            <a:off x="6819947" y="3113964"/>
            <a:ext cx="76200" cy="76200"/>
          </a:xfrm>
          <a:prstGeom prst="ellipse">
            <a:avLst/>
          </a:prstGeom>
          <a:solidFill>
            <a:srgbClr val="7FC41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36" name="椭圆 35"/>
          <p:cNvSpPr/>
          <p:nvPr>
            <p:custDataLst>
              <p:tags r:id="rId32"/>
            </p:custDataLst>
          </p:nvPr>
        </p:nvSpPr>
        <p:spPr>
          <a:xfrm flipH="1">
            <a:off x="5137606" y="1757315"/>
            <a:ext cx="76200" cy="76200"/>
          </a:xfrm>
          <a:prstGeom prst="ellipse">
            <a:avLst/>
          </a:prstGeom>
          <a:solidFill>
            <a:srgbClr val="FF841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802" tIns="230802" rIns="230802" bIns="230802" numCol="1" spcCol="1270" anchor="ctr" anchorCtr="0">
            <a:noAutofit/>
          </a:bodyPr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7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3"/>
            </p:custDataLst>
          </p:nvPr>
        </p:nvSpPr>
        <p:spPr>
          <a:xfrm>
            <a:off x="2142000" y="2675654"/>
            <a:ext cx="4904450" cy="994172"/>
          </a:xfrm>
        </p:spPr>
        <p:txBody>
          <a:bodyPr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7" name="矩形 36"/>
          <p:cNvSpPr/>
          <p:nvPr>
            <p:custDataLst>
              <p:tags r:id="rId34"/>
            </p:custDataLst>
          </p:nvPr>
        </p:nvSpPr>
        <p:spPr>
          <a:xfrm>
            <a:off x="2142000" y="2519677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矩形 37"/>
          <p:cNvSpPr/>
          <p:nvPr>
            <p:custDataLst>
              <p:tags r:id="rId35"/>
            </p:custDataLst>
          </p:nvPr>
        </p:nvSpPr>
        <p:spPr>
          <a:xfrm>
            <a:off x="2142000" y="3785042"/>
            <a:ext cx="4860000" cy="2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19600" y="1085400"/>
            <a:ext cx="8704800" cy="468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794150"/>
            <a:ext cx="7219800" cy="5427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4799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3617595" cy="514969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37400" y="1435050"/>
            <a:ext cx="2970000" cy="6615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40100" y="21802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3825900" y="143470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199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000" y="1443150"/>
            <a:ext cx="8232300" cy="4698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59000" y="210195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4629151"/>
            <a:ext cx="9144000" cy="13715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3600" y="1359450"/>
            <a:ext cx="8232300" cy="4239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53628" y="211815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445500" y="47425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857250"/>
            <a:ext cx="9144000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4700" y="1035450"/>
            <a:ext cx="8278200" cy="33147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34700" y="210465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4681800" y="210465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429300" y="44698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4689900" y="44671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861650"/>
            <a:ext cx="6858000" cy="17901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375435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8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29" Type="http://schemas.openxmlformats.org/officeDocument/2006/relationships/tags" Target="../tags/tag1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28" Type="http://schemas.openxmlformats.org/officeDocument/2006/relationships/tags" Target="../tags/tag10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Relationship Id="rId27" Type="http://schemas.openxmlformats.org/officeDocument/2006/relationships/tags" Target="../tags/tag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ags" Target="../tags/tag189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84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88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83.xml"/><Relationship Id="rId29" Type="http://schemas.openxmlformats.org/officeDocument/2006/relationships/tags" Target="../tags/tag19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87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86.xml"/><Relationship Id="rId28" Type="http://schemas.openxmlformats.org/officeDocument/2006/relationships/tags" Target="../tags/tag191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85.xml"/><Relationship Id="rId27" Type="http://schemas.openxmlformats.org/officeDocument/2006/relationships/tags" Target="../tags/tag1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>
            <p:custDataLst>
              <p:tags r:id="rId20"/>
            </p:custDataLst>
          </p:nvPr>
        </p:nvSpPr>
        <p:spPr bwMode="auto">
          <a:xfrm>
            <a:off x="2833211" y="857250"/>
            <a:ext cx="6310789" cy="5143500"/>
          </a:xfrm>
          <a:custGeom>
            <a:avLst/>
            <a:gdLst>
              <a:gd name="T0" fmla="*/ 0 w 4678"/>
              <a:gd name="T1" fmla="*/ 3806 h 3806"/>
              <a:gd name="T2" fmla="*/ 1473 w 4678"/>
              <a:gd name="T3" fmla="*/ 3806 h 3806"/>
              <a:gd name="T4" fmla="*/ 4678 w 4678"/>
              <a:gd name="T5" fmla="*/ 603 h 3806"/>
              <a:gd name="T6" fmla="*/ 4678 w 4678"/>
              <a:gd name="T7" fmla="*/ 0 h 3806"/>
              <a:gd name="T8" fmla="*/ 3806 w 4678"/>
              <a:gd name="T9" fmla="*/ 0 h 3806"/>
              <a:gd name="T10" fmla="*/ 0 w 4678"/>
              <a:gd name="T11" fmla="*/ 3806 h 3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78" h="3806">
                <a:moveTo>
                  <a:pt x="0" y="3806"/>
                </a:moveTo>
                <a:lnTo>
                  <a:pt x="1473" y="3806"/>
                </a:lnTo>
                <a:lnTo>
                  <a:pt x="4678" y="603"/>
                </a:lnTo>
                <a:lnTo>
                  <a:pt x="4678" y="0"/>
                </a:lnTo>
                <a:lnTo>
                  <a:pt x="3806" y="0"/>
                </a:lnTo>
                <a:lnTo>
                  <a:pt x="0" y="380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9" name="Freeform 6"/>
          <p:cNvSpPr/>
          <p:nvPr>
            <p:custDataLst>
              <p:tags r:id="rId21"/>
            </p:custDataLst>
          </p:nvPr>
        </p:nvSpPr>
        <p:spPr bwMode="auto">
          <a:xfrm>
            <a:off x="6514624" y="3368040"/>
            <a:ext cx="2629376" cy="2632710"/>
          </a:xfrm>
          <a:custGeom>
            <a:avLst/>
            <a:gdLst>
              <a:gd name="T0" fmla="*/ 0 w 1949"/>
              <a:gd name="T1" fmla="*/ 1948 h 1948"/>
              <a:gd name="T2" fmla="*/ 1099 w 1949"/>
              <a:gd name="T3" fmla="*/ 1948 h 1948"/>
              <a:gd name="T4" fmla="*/ 1949 w 1949"/>
              <a:gd name="T5" fmla="*/ 1099 h 1948"/>
              <a:gd name="T6" fmla="*/ 1949 w 1949"/>
              <a:gd name="T7" fmla="*/ 0 h 1948"/>
              <a:gd name="T8" fmla="*/ 0 w 1949"/>
              <a:gd name="T9" fmla="*/ 1948 h 1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9" h="1948">
                <a:moveTo>
                  <a:pt x="0" y="1948"/>
                </a:moveTo>
                <a:lnTo>
                  <a:pt x="1099" y="1948"/>
                </a:lnTo>
                <a:lnTo>
                  <a:pt x="1949" y="1099"/>
                </a:lnTo>
                <a:lnTo>
                  <a:pt x="1949" y="0"/>
                </a:lnTo>
                <a:lnTo>
                  <a:pt x="0" y="194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0" name="Freeform 7"/>
          <p:cNvSpPr/>
          <p:nvPr>
            <p:custDataLst>
              <p:tags r:id="rId22"/>
            </p:custDataLst>
          </p:nvPr>
        </p:nvSpPr>
        <p:spPr bwMode="auto">
          <a:xfrm>
            <a:off x="0" y="857250"/>
            <a:ext cx="5906453" cy="5143500"/>
          </a:xfrm>
          <a:custGeom>
            <a:avLst/>
            <a:gdLst>
              <a:gd name="T0" fmla="*/ 4378 w 4378"/>
              <a:gd name="T1" fmla="*/ 0 h 3806"/>
              <a:gd name="T2" fmla="*/ 2810 w 4378"/>
              <a:gd name="T3" fmla="*/ 0 h 3806"/>
              <a:gd name="T4" fmla="*/ 0 w 4378"/>
              <a:gd name="T5" fmla="*/ 2808 h 3806"/>
              <a:gd name="T6" fmla="*/ 0 w 4378"/>
              <a:gd name="T7" fmla="*/ 3806 h 3806"/>
              <a:gd name="T8" fmla="*/ 572 w 4378"/>
              <a:gd name="T9" fmla="*/ 3806 h 3806"/>
              <a:gd name="T10" fmla="*/ 4378 w 4378"/>
              <a:gd name="T11" fmla="*/ 0 h 3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78" h="3806">
                <a:moveTo>
                  <a:pt x="4378" y="0"/>
                </a:moveTo>
                <a:lnTo>
                  <a:pt x="2810" y="0"/>
                </a:lnTo>
                <a:lnTo>
                  <a:pt x="0" y="2808"/>
                </a:lnTo>
                <a:lnTo>
                  <a:pt x="0" y="3806"/>
                </a:lnTo>
                <a:lnTo>
                  <a:pt x="572" y="3806"/>
                </a:lnTo>
                <a:lnTo>
                  <a:pt x="437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1" name="Freeform 8"/>
          <p:cNvSpPr/>
          <p:nvPr>
            <p:custDataLst>
              <p:tags r:id="rId23"/>
            </p:custDataLst>
          </p:nvPr>
        </p:nvSpPr>
        <p:spPr bwMode="auto">
          <a:xfrm>
            <a:off x="0" y="857250"/>
            <a:ext cx="1874044" cy="1875949"/>
          </a:xfrm>
          <a:custGeom>
            <a:avLst/>
            <a:gdLst>
              <a:gd name="T0" fmla="*/ 419 w 1389"/>
              <a:gd name="T1" fmla="*/ 0 h 1388"/>
              <a:gd name="T2" fmla="*/ 0 w 1389"/>
              <a:gd name="T3" fmla="*/ 419 h 1388"/>
              <a:gd name="T4" fmla="*/ 0 w 1389"/>
              <a:gd name="T5" fmla="*/ 1388 h 1388"/>
              <a:gd name="T6" fmla="*/ 1389 w 1389"/>
              <a:gd name="T7" fmla="*/ 0 h 1388"/>
              <a:gd name="T8" fmla="*/ 419 w 1389"/>
              <a:gd name="T9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9" h="1388">
                <a:moveTo>
                  <a:pt x="419" y="0"/>
                </a:moveTo>
                <a:lnTo>
                  <a:pt x="0" y="419"/>
                </a:lnTo>
                <a:lnTo>
                  <a:pt x="0" y="1388"/>
                </a:lnTo>
                <a:lnTo>
                  <a:pt x="1389" y="0"/>
                </a:lnTo>
                <a:lnTo>
                  <a:pt x="41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>
            <p:custDataLst>
              <p:tags r:id="rId20"/>
            </p:custDataLst>
          </p:nvPr>
        </p:nvSpPr>
        <p:spPr bwMode="auto">
          <a:xfrm>
            <a:off x="2833211" y="857250"/>
            <a:ext cx="6310789" cy="5143500"/>
          </a:xfrm>
          <a:custGeom>
            <a:avLst/>
            <a:gdLst>
              <a:gd name="T0" fmla="*/ 0 w 4678"/>
              <a:gd name="T1" fmla="*/ 3806 h 3806"/>
              <a:gd name="T2" fmla="*/ 1473 w 4678"/>
              <a:gd name="T3" fmla="*/ 3806 h 3806"/>
              <a:gd name="T4" fmla="*/ 4678 w 4678"/>
              <a:gd name="T5" fmla="*/ 603 h 3806"/>
              <a:gd name="T6" fmla="*/ 4678 w 4678"/>
              <a:gd name="T7" fmla="*/ 0 h 3806"/>
              <a:gd name="T8" fmla="*/ 3806 w 4678"/>
              <a:gd name="T9" fmla="*/ 0 h 3806"/>
              <a:gd name="T10" fmla="*/ 0 w 4678"/>
              <a:gd name="T11" fmla="*/ 3806 h 3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78" h="3806">
                <a:moveTo>
                  <a:pt x="0" y="3806"/>
                </a:moveTo>
                <a:lnTo>
                  <a:pt x="1473" y="3806"/>
                </a:lnTo>
                <a:lnTo>
                  <a:pt x="4678" y="603"/>
                </a:lnTo>
                <a:lnTo>
                  <a:pt x="4678" y="0"/>
                </a:lnTo>
                <a:lnTo>
                  <a:pt x="3806" y="0"/>
                </a:lnTo>
                <a:lnTo>
                  <a:pt x="0" y="380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9" name="Freeform 6"/>
          <p:cNvSpPr/>
          <p:nvPr>
            <p:custDataLst>
              <p:tags r:id="rId21"/>
            </p:custDataLst>
          </p:nvPr>
        </p:nvSpPr>
        <p:spPr bwMode="auto">
          <a:xfrm>
            <a:off x="6514624" y="3368040"/>
            <a:ext cx="2629376" cy="2632710"/>
          </a:xfrm>
          <a:custGeom>
            <a:avLst/>
            <a:gdLst>
              <a:gd name="T0" fmla="*/ 0 w 1949"/>
              <a:gd name="T1" fmla="*/ 1948 h 1948"/>
              <a:gd name="T2" fmla="*/ 1099 w 1949"/>
              <a:gd name="T3" fmla="*/ 1948 h 1948"/>
              <a:gd name="T4" fmla="*/ 1949 w 1949"/>
              <a:gd name="T5" fmla="*/ 1099 h 1948"/>
              <a:gd name="T6" fmla="*/ 1949 w 1949"/>
              <a:gd name="T7" fmla="*/ 0 h 1948"/>
              <a:gd name="T8" fmla="*/ 0 w 1949"/>
              <a:gd name="T9" fmla="*/ 1948 h 1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9" h="1948">
                <a:moveTo>
                  <a:pt x="0" y="1948"/>
                </a:moveTo>
                <a:lnTo>
                  <a:pt x="1099" y="1948"/>
                </a:lnTo>
                <a:lnTo>
                  <a:pt x="1949" y="1099"/>
                </a:lnTo>
                <a:lnTo>
                  <a:pt x="1949" y="0"/>
                </a:lnTo>
                <a:lnTo>
                  <a:pt x="0" y="194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Freeform 7"/>
          <p:cNvSpPr/>
          <p:nvPr>
            <p:custDataLst>
              <p:tags r:id="rId22"/>
            </p:custDataLst>
          </p:nvPr>
        </p:nvSpPr>
        <p:spPr bwMode="auto">
          <a:xfrm>
            <a:off x="0" y="857250"/>
            <a:ext cx="5906453" cy="5143500"/>
          </a:xfrm>
          <a:custGeom>
            <a:avLst/>
            <a:gdLst>
              <a:gd name="T0" fmla="*/ 4378 w 4378"/>
              <a:gd name="T1" fmla="*/ 0 h 3806"/>
              <a:gd name="T2" fmla="*/ 2810 w 4378"/>
              <a:gd name="T3" fmla="*/ 0 h 3806"/>
              <a:gd name="T4" fmla="*/ 0 w 4378"/>
              <a:gd name="T5" fmla="*/ 2808 h 3806"/>
              <a:gd name="T6" fmla="*/ 0 w 4378"/>
              <a:gd name="T7" fmla="*/ 3806 h 3806"/>
              <a:gd name="T8" fmla="*/ 572 w 4378"/>
              <a:gd name="T9" fmla="*/ 3806 h 3806"/>
              <a:gd name="T10" fmla="*/ 4378 w 4378"/>
              <a:gd name="T11" fmla="*/ 0 h 3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78" h="3806">
                <a:moveTo>
                  <a:pt x="4378" y="0"/>
                </a:moveTo>
                <a:lnTo>
                  <a:pt x="2810" y="0"/>
                </a:lnTo>
                <a:lnTo>
                  <a:pt x="0" y="2808"/>
                </a:lnTo>
                <a:lnTo>
                  <a:pt x="0" y="3806"/>
                </a:lnTo>
                <a:lnTo>
                  <a:pt x="572" y="3806"/>
                </a:lnTo>
                <a:lnTo>
                  <a:pt x="4378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8"/>
          <p:cNvSpPr/>
          <p:nvPr>
            <p:custDataLst>
              <p:tags r:id="rId23"/>
            </p:custDataLst>
          </p:nvPr>
        </p:nvSpPr>
        <p:spPr bwMode="auto">
          <a:xfrm>
            <a:off x="0" y="857250"/>
            <a:ext cx="1874044" cy="1875949"/>
          </a:xfrm>
          <a:custGeom>
            <a:avLst/>
            <a:gdLst>
              <a:gd name="T0" fmla="*/ 419 w 1389"/>
              <a:gd name="T1" fmla="*/ 0 h 1388"/>
              <a:gd name="T2" fmla="*/ 0 w 1389"/>
              <a:gd name="T3" fmla="*/ 419 h 1388"/>
              <a:gd name="T4" fmla="*/ 0 w 1389"/>
              <a:gd name="T5" fmla="*/ 1388 h 1388"/>
              <a:gd name="T6" fmla="*/ 1389 w 1389"/>
              <a:gd name="T7" fmla="*/ 0 h 1388"/>
              <a:gd name="T8" fmla="*/ 419 w 1389"/>
              <a:gd name="T9" fmla="*/ 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9" h="1388">
                <a:moveTo>
                  <a:pt x="419" y="0"/>
                </a:moveTo>
                <a:lnTo>
                  <a:pt x="0" y="419"/>
                </a:lnTo>
                <a:lnTo>
                  <a:pt x="0" y="1388"/>
                </a:lnTo>
                <a:lnTo>
                  <a:pt x="1389" y="0"/>
                </a:lnTo>
                <a:lnTo>
                  <a:pt x="41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4"/>
            </p:custDataLst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5"/>
            </p:custDataLst>
          </p:nvPr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6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60B0-37F4-4A85-BDCD-8BB3699149A2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8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A0C9B-41F9-4135-96F8-E22C549F59A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65.xml"/><Relationship Id="rId1" Type="http://schemas.openxmlformats.org/officeDocument/2006/relationships/tags" Target="../tags/tag3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9.png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619250" y="2276475"/>
            <a:ext cx="6101715" cy="107442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solidFill>
                  <a:schemeClr val="accent1"/>
                </a:solidFill>
                <a:latin typeface="+mj-lt"/>
                <a:ea typeface="+mj-ea"/>
              </a:rPr>
              <a:t>ALY6080 </a:t>
            </a:r>
            <a:br>
              <a:rPr lang="en-US" altLang="zh-CN">
                <a:solidFill>
                  <a:schemeClr val="accent1"/>
                </a:solidFill>
                <a:latin typeface="+mj-lt"/>
                <a:ea typeface="+mj-ea"/>
              </a:rPr>
            </a:br>
            <a:r>
              <a:rPr lang="en-US" altLang="zh-CN" sz="3555">
                <a:solidFill>
                  <a:schemeClr val="accent1"/>
                </a:solidFill>
                <a:latin typeface="+mj-lt"/>
                <a:ea typeface="+mj-ea"/>
              </a:rPr>
              <a:t>Integrated Experiential Learning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25482" y="4179639"/>
            <a:ext cx="509778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zh-CN" sz="2600" b="1" u="sng" dirty="0">
                <a:solidFill>
                  <a:srgbClr val="C00000"/>
                </a:solidFill>
                <a:latin typeface="Arial"/>
                <a:ea typeface="宋体"/>
                <a:cs typeface="Arial"/>
              </a:rPr>
              <a:t>Group – 2</a:t>
            </a:r>
            <a:endParaRPr lang="en-US" altLang="zh-CN" sz="2600" b="1" u="sng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zh-CN" sz="2000" dirty="0">
                <a:latin typeface="Calibri"/>
                <a:ea typeface="宋体"/>
                <a:cs typeface="Arial"/>
              </a:rPr>
              <a:t>Prasanth Chimbili</a:t>
            </a:r>
            <a:endParaRPr lang="en-US" altLang="zh-CN" sz="2000" dirty="0">
              <a:latin typeface="Calibri"/>
              <a:cs typeface="Arial"/>
            </a:endParaRPr>
          </a:p>
          <a:p>
            <a:pPr algn="r"/>
            <a:r>
              <a:rPr lang="en-US" altLang="zh-CN" sz="2000" dirty="0">
                <a:latin typeface="Calibri"/>
                <a:ea typeface="宋体"/>
                <a:cs typeface="Arial"/>
              </a:rPr>
              <a:t>John DiSessa</a:t>
            </a:r>
          </a:p>
          <a:p>
            <a:pPr algn="r"/>
            <a:r>
              <a:rPr lang="en-US" altLang="zh-CN" sz="2000" dirty="0" err="1">
                <a:latin typeface="Calibri"/>
                <a:ea typeface="宋体"/>
                <a:cs typeface="Arial"/>
              </a:rPr>
              <a:t>Tianyu</a:t>
            </a:r>
            <a:r>
              <a:rPr lang="en-US" altLang="zh-CN" sz="2000" dirty="0">
                <a:latin typeface="Calibri"/>
                <a:ea typeface="宋体"/>
                <a:cs typeface="Arial"/>
              </a:rPr>
              <a:t> Ouyang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E907-6D73-30E1-442E-9F3636F0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1802B-91F2-123E-5DD8-1A0977E7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7" y="1694250"/>
            <a:ext cx="4287803" cy="3027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E36AC-AB59-1EE8-492F-3905703C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72128"/>
            <a:ext cx="4599926" cy="30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87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Series Exams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EA8CD-9FC4-B018-DCDE-4E57FD75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8" y="1694250"/>
            <a:ext cx="6462944" cy="471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812A-299B-80D3-D0C6-D5F4ADF4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U4 Hits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3E1FF9-39CE-16B4-1ABD-472516AA8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7" y="3231472"/>
            <a:ext cx="3783459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BA335C-6EF4-ED20-D3C5-66871575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68" y="3169327"/>
            <a:ext cx="3850904" cy="368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3DF59A-39E7-3E70-8078-B04AD415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93" y="213064"/>
            <a:ext cx="2879750" cy="28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44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Representative Hiring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2FAF7FE6-8F2E-EB28-FC24-8A57B16F8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287" y="1786769"/>
            <a:ext cx="7571570" cy="17992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82789-D067-036C-DB15-A83E8083E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8" y="3678546"/>
            <a:ext cx="3388818" cy="318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086A9-1336-7508-D5DD-A9FFD8A5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391" y="3586027"/>
            <a:ext cx="3103149" cy="3271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229A7-B759-13A0-67CA-96555AB69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517" y="3933825"/>
            <a:ext cx="1857375" cy="2924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Financial Performance 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2B5E61E-A31A-5FDF-8B78-9B4ECE39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7" y="1984663"/>
            <a:ext cx="7178263" cy="423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Financial Performance 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2B5E61E-A31A-5FDF-8B78-9B4ECE39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23" y="243541"/>
            <a:ext cx="4479307" cy="264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79AA6FD-DA89-C348-B406-1A2B1FD9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8" y="3045041"/>
            <a:ext cx="5783360" cy="356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28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23B5-5ECF-179E-C2B5-89226305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Performance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B00D1E-CB6C-3460-0EDC-DEBBD24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0" y="3062796"/>
            <a:ext cx="5730757" cy="345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7236EDF5-12EC-0437-C301-5CFB53CF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23" y="243541"/>
            <a:ext cx="4479307" cy="264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Conclusions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7529" y="1988970"/>
            <a:ext cx="7571570" cy="4296419"/>
          </a:xfrm>
        </p:spPr>
        <p:txBody>
          <a:bodyPr>
            <a:normAutofit fontScale="95000"/>
          </a:bodyPr>
          <a:lstStyle/>
          <a:p>
            <a:r>
              <a:rPr lang="en-US" altLang="zh-CN" dirty="0"/>
              <a:t>Certifications &amp; Ages</a:t>
            </a:r>
          </a:p>
          <a:p>
            <a:pPr lvl="1"/>
            <a:r>
              <a:rPr lang="en-US" altLang="zh-CN" dirty="0"/>
              <a:t>No effect on income</a:t>
            </a:r>
          </a:p>
          <a:p>
            <a:r>
              <a:rPr lang="en-US" altLang="zh-CN" dirty="0"/>
              <a:t>S66 Most Popular</a:t>
            </a:r>
          </a:p>
          <a:p>
            <a:r>
              <a:rPr lang="en-US" altLang="zh-CN" dirty="0"/>
              <a:t>Certificate Distributions Differ Between Companies</a:t>
            </a:r>
          </a:p>
          <a:p>
            <a:r>
              <a:rPr lang="en-US" altLang="zh-CN" dirty="0"/>
              <a:t>Small % of Industry Is Female</a:t>
            </a:r>
          </a:p>
          <a:p>
            <a:r>
              <a:rPr lang="en-US" altLang="zh-CN" dirty="0"/>
              <a:t>JP Morgan Hiring Different From Industry</a:t>
            </a:r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+mj-lt"/>
              </a:rPr>
              <a:t>Future Research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7529" y="1988971"/>
            <a:ext cx="7571570" cy="3263504"/>
          </a:xfrm>
        </p:spPr>
        <p:txBody>
          <a:bodyPr>
            <a:normAutofit/>
          </a:bodyPr>
          <a:lstStyle/>
          <a:p>
            <a:r>
              <a:rPr lang="en-US" altLang="zh-CN" dirty="0"/>
              <a:t>Advanced Financial Metrics</a:t>
            </a:r>
          </a:p>
          <a:p>
            <a:r>
              <a:rPr lang="en-US" altLang="zh-CN" dirty="0"/>
              <a:t>Leading or Lagging Indicators</a:t>
            </a:r>
          </a:p>
          <a:p>
            <a:r>
              <a:rPr lang="en-US" altLang="zh-CN" dirty="0"/>
              <a:t>Correlation Matrices</a:t>
            </a:r>
          </a:p>
          <a:p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008973-65FB-40C1-893A-A58712593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5770" y="999067"/>
            <a:ext cx="4849317" cy="4856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8829B-C7EF-4D51-94DF-A8B1A80C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2953" y="1"/>
            <a:ext cx="201104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A6D10-3F68-4EAB-9085-93C36B5FC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0880" y="767714"/>
            <a:ext cx="2895041" cy="5322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C6B01-5C30-47AE-94D3-B54B34D68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5" y="2761488"/>
            <a:ext cx="181579" cy="1340860"/>
            <a:chOff x="56167" y="2761488"/>
            <a:chExt cx="242107" cy="1340860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8C957847-7C0E-48CD-A0C7-E8F76FCB0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750A171B-FE02-4328-8218-84B8A73D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D250ED76-8AAB-4BA3-8FB9-7D9DAD1EF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90E9A077-3D43-42CE-A80F-4D77A9640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13B87A5D-9EA1-4543-A4CB-0E744C22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95211382-25DA-4D78-8A2A-65BF812E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DB854E96-4BF7-41B7-98ED-218896E4B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37D8D120-EF4A-4300-A248-1F0A6EF04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AC2782E1-E97A-4860-805A-381C628EF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DA923931-3C79-451C-B0DD-D8C5C9B12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96552411-1484-4559-9B19-D82BA727F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96625486-87AB-40D0-B29C-F061F36B0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5CF69521-6B14-449B-AFAD-5246F7BB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CCB1E40-AD9F-4FDE-9794-BA67A8F0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072A675B-C9E6-4B87-B488-FB7450C0A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07438C80-8A3A-4E13-838D-B676C615B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03A1462E-5653-41AA-9086-553DD10C1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C5D0C27E-61AE-48DC-95B4-5FEBCE413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AE1C1E45-C712-4F12-B421-9DBD634F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537F337-22CC-46D3-8A70-335E1E44E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D-A9CD-6207-F6A8-C8D9CDCE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32C2-58FF-C3D1-C2E8-3495B3DF9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78" y="2006116"/>
            <a:ext cx="7575967" cy="42276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Dataset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Modifications &amp; Cleaning</a:t>
            </a:r>
          </a:p>
          <a:p>
            <a:pPr>
              <a:lnSpc>
                <a:spcPct val="100000"/>
              </a:lnSpc>
            </a:pPr>
            <a:r>
              <a:rPr lang="en-US" dirty="0"/>
              <a:t>Tools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Python &amp; Tableau</a:t>
            </a:r>
          </a:p>
          <a:p>
            <a:pPr>
              <a:lnSpc>
                <a:spcPct val="100000"/>
              </a:lnSpc>
            </a:pPr>
            <a:r>
              <a:rPr lang="en-US" dirty="0"/>
              <a:t>Exploratory Data 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Analytics</a:t>
            </a:r>
          </a:p>
          <a:p>
            <a:pPr>
              <a:lnSpc>
                <a:spcPct val="100000"/>
              </a:lnSpc>
            </a:pPr>
            <a:r>
              <a:rPr lang="en-US" dirty="0"/>
              <a:t>Conclusions</a:t>
            </a:r>
          </a:p>
          <a:p>
            <a:pPr>
              <a:lnSpc>
                <a:spcPct val="100000"/>
              </a:lnSpc>
            </a:pPr>
            <a:r>
              <a:rPr lang="en-US" dirty="0"/>
              <a:t>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314555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E0B2-4BF9-3D0A-69CA-FA520A9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3258F-5638-68E7-5D74-3C7399790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Dropped over 50 columns</a:t>
            </a:r>
          </a:p>
          <a:p>
            <a:r>
              <a:rPr lang="en-US" dirty="0">
                <a:cs typeface="Arial"/>
              </a:rPr>
              <a:t>Removed Outliers</a:t>
            </a:r>
          </a:p>
          <a:p>
            <a:r>
              <a:rPr lang="en-US" dirty="0">
                <a:cs typeface="Arial"/>
              </a:rPr>
              <a:t>Removed Null Values</a:t>
            </a:r>
          </a:p>
          <a:p>
            <a:r>
              <a:rPr lang="en-US" dirty="0">
                <a:cs typeface="Arial"/>
              </a:rPr>
              <a:t>Manually Fixed Typos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835E7-8035-198B-CEFC-AA2E0241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79" y="5004398"/>
            <a:ext cx="5579607" cy="1447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7211C-0DC6-FFF0-7830-E7F4DA9E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14686"/>
            <a:ext cx="4399609" cy="14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B547-D7E0-4B30-D678-90C1930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7637-CF34-6B99-293B-4A1DC3879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79" y="2006116"/>
            <a:ext cx="7571570" cy="41902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How different certifications impact the income of the representatives?</a:t>
            </a:r>
          </a:p>
          <a:p>
            <a:r>
              <a:rPr lang="en-US" dirty="0">
                <a:cs typeface="Arial"/>
              </a:rPr>
              <a:t>Is there any correlation between hiring rate and stock performance or company's revenue?</a:t>
            </a:r>
            <a:endParaRPr lang="en-US" dirty="0"/>
          </a:p>
          <a:p>
            <a:r>
              <a:rPr lang="en-US" dirty="0">
                <a:cs typeface="Arial"/>
              </a:rPr>
              <a:t>Are there any gender biases?</a:t>
            </a:r>
            <a:endParaRPr lang="en-US" dirty="0"/>
          </a:p>
          <a:p>
            <a:pPr algn="l"/>
            <a:r>
              <a:rPr lang="en-US" dirty="0">
                <a:cs typeface="Arial"/>
              </a:rPr>
              <a:t>Do certifications impact the income of representatives?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60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7F67-31A2-F121-1CBB-27E95300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B2EA-D9D2-8456-655E-A633E5EE4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Representative Age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Incomes</a:t>
            </a:r>
          </a:p>
          <a:p>
            <a:r>
              <a:rPr lang="en-US" dirty="0"/>
              <a:t>Series Exams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2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Age Distributions</a:t>
            </a:r>
          </a:p>
        </p:txBody>
      </p:sp>
      <p:pic>
        <p:nvPicPr>
          <p:cNvPr id="5" name="内容占位符 4" descr="normal distribution of the age of all representatives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51085" y="2691450"/>
            <a:ext cx="3681072" cy="277905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B9FE297-0E90-2916-D593-D8DD9D28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83" y="2760025"/>
            <a:ext cx="4739691" cy="28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DA48-871A-2A0D-DD1F-07B46234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&amp; Income</a:t>
            </a:r>
          </a:p>
        </p:txBody>
      </p:sp>
      <p:pic>
        <p:nvPicPr>
          <p:cNvPr id="5" name="内容占位符 4" descr="the income of representaitives by zip code">
            <a:extLst>
              <a:ext uri="{FF2B5EF4-FFF2-40B4-BE49-F238E27FC236}">
                <a16:creationId xmlns:a16="http://schemas.microsoft.com/office/drawing/2014/main" id="{0C512FAE-2F31-6FB3-D9B8-7A0C23D7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7" y="4027091"/>
            <a:ext cx="5213606" cy="27172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722E26-9489-2576-9CE8-CB8E5016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3" y="1563745"/>
            <a:ext cx="3303864" cy="23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5" descr="average representative income by state">
            <a:extLst>
              <a:ext uri="{FF2B5EF4-FFF2-40B4-BE49-F238E27FC236}">
                <a16:creationId xmlns:a16="http://schemas.microsoft.com/office/drawing/2014/main" id="{1596C3D1-9076-39C1-A535-F827B033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21" y="184638"/>
            <a:ext cx="4828633" cy="37112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BE01AA-8291-CA08-2CE7-C8BE178C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1" y="4206274"/>
            <a:ext cx="3559946" cy="253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31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20BD-2F99-6281-E76C-8B154DA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Exams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0A5AB83-F8B5-7F1E-41AA-6C595705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679" y="2114885"/>
            <a:ext cx="4888523" cy="316067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28891D-0525-800C-92B1-F30763805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8" y="2501714"/>
            <a:ext cx="3789614" cy="27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41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lt"/>
              </a:rPr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6FABB-E098-936E-E24E-333060D61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Predictive Modeling</a:t>
            </a:r>
          </a:p>
          <a:p>
            <a:r>
              <a:rPr lang="en-US" dirty="0"/>
              <a:t>Series Exams</a:t>
            </a:r>
          </a:p>
          <a:p>
            <a:r>
              <a:rPr lang="en-US" dirty="0"/>
              <a:t>U4 Hits</a:t>
            </a:r>
          </a:p>
          <a:p>
            <a:r>
              <a:rPr lang="en-US" dirty="0"/>
              <a:t>Representative Hiring</a:t>
            </a:r>
          </a:p>
          <a:p>
            <a:r>
              <a:rPr lang="en-US" dirty="0"/>
              <a:t>Financial Performances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UwNjAwYzAyNmYwMzI4ODBjMDE0ZWMxM2ZlZDIyMDkifQ=="/>
  <p:tag name="KSO_WPP_MARK_KEY" val="343d3a35-c5ca-4297-9336-5c1ba4fde7a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BEAUTIFY_FLAG" val="#wm#"/>
  <p:tag name="KSO_WM_TEMPLATE_THUMBS_INDEX" val="1、9、12、16、23、36、50、57、63、75、78、79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  <p:tag name="KSO_WM_TEMPLATE_MASTER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60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60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BEAUTIFY_FLAG" val="#wm#"/>
  <p:tag name="KSO_WM_TEMPLATE_THUMBS_INDEX" val="1、9、12、16、23、36、50、57、63、75、78、79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  <p:tag name="KSO_WM_TEMPLATE_MASTER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1"/>
  <p:tag name="KSO_WM_SLIDE_INDEX" val="1"/>
  <p:tag name="KSO_WM_SLIDE_ITEM_CNT" val="0"/>
  <p:tag name="KSO_WM_SLIDE_LAYOUT" val="a_b"/>
  <p:tag name="KSO_WM_SLIDE_LAYOUT_CNT" val="1_1"/>
  <p:tag name="KSO_WM_SLIDE_TYPE" val="title"/>
  <p:tag name="KSO_WM_BEAUTIFY_FLAG" val="#wm#"/>
  <p:tag name="KSO_WM_TEMPLATE_THUMBS_INDEX" val="1、9、12、16、23、36、50、57、63、75、78、79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  <p:tag name="KSO_WM_SLIDE_SUBTYPE" val="pureTxt"/>
  <p:tag name="KSO_WM_TEMPLATE_MASTER_TYPE" val="1"/>
  <p:tag name="KSO_WM_TEMPLATE_COLOR_TYPE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1*a*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" val="工作汇报总结"/>
  <p:tag name="KSO_WM_UNIT_NOCLEAR" val="0"/>
  <p:tag name="KSO_WM_UNIT_DIAGRAM_ISNUMVISUAL" val="0"/>
  <p:tag name="KSO_WM_UNIT_DIAGRAM_ISREFERUNIT" val="0"/>
  <p:tag name="KSO_WM_UNIT_ISNUMDGMTITLE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f"/>
  <p:tag name="KSO_WM_UNIT_INDEX" val="1"/>
  <p:tag name="KSO_WM_UNIT_ID" val="custom160602_2*f*1"/>
  <p:tag name="KSO_WM_UNIT_LAYERLEVEL" val="1"/>
  <p:tag name="KSO_WM_UNIT_VALUE" val="288"/>
  <p:tag name="KSO_WM_UNIT_HIGHLIGHT" val="0"/>
  <p:tag name="KSO_WM_UNIT_COMPATIBLE" val="0"/>
  <p:tag name="KSO_WM_UNIT_PRESET_TEXT" val="请在此输入您的文本。请在此输入您的文本。请在此输入您的文本。请在此输入您的文本。请在此输入您的文本。&#10;请在此输入您的文本。请在此输入您的文本。请在此输入您的文本。请在此输入您的文本。请在此输入您的文本"/>
  <p:tag name="KSO_WM_UNIT_NOCLEAR" val="0"/>
  <p:tag name="KSO_WM_UNIT_DIAGRAM_ISNUMVISUAL" val="0"/>
  <p:tag name="KSO_WM_UNIT_DIAGRAM_ISREFERUNIT" val="0"/>
  <p:tag name="KSO_WM_UNIT_SUBTYPE" val="a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f"/>
  <p:tag name="KSO_WM_UNIT_INDEX" val="1"/>
  <p:tag name="KSO_WM_UNIT_ID" val="custom160602_2*f*1"/>
  <p:tag name="KSO_WM_UNIT_LAYERLEVEL" val="1"/>
  <p:tag name="KSO_WM_UNIT_VALUE" val="288"/>
  <p:tag name="KSO_WM_UNIT_HIGHLIGHT" val="0"/>
  <p:tag name="KSO_WM_UNIT_COMPATIBLE" val="0"/>
  <p:tag name="KSO_WM_UNIT_PRESET_TEXT" val="请在此输入您的文本。请在此输入您的文本。请在此输入您的文本。请在此输入您的文本。请在此输入您的文本。&#10;请在此输入您的文本。请在此输入您的文本。请在此输入您的文本。请在此输入您的文本。请在此输入您的文本"/>
  <p:tag name="KSO_WM_UNIT_NOCLEAR" val="0"/>
  <p:tag name="KSO_WM_UNIT_DIAGRAM_ISNUMVISUAL" val="0"/>
  <p:tag name="KSO_WM_UNIT_DIAGRAM_ISREFERUNIT" val="0"/>
  <p:tag name="KSO_WM_UNIT_SUBTYPE" val="a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602"/>
  <p:tag name="KSO_WM_TAG_VERSION" val="1.0"/>
  <p:tag name="KSO_WM_SLIDE_ID" val="custom160602_2"/>
  <p:tag name="KSO_WM_SLIDE_INDEX" val="2"/>
  <p:tag name="KSO_WM_SLIDE_ITEM_CNT" val="0"/>
  <p:tag name="KSO_WM_SLIDE_LAYOUT" val="a_f"/>
  <p:tag name="KSO_WM_SLIDE_LAYOUT_CNT" val="1_1"/>
  <p:tag name="KSO_WM_SLIDE_TYPE" val="text"/>
  <p:tag name="KSO_WM_BEAUTIFY_FLAG" val="#wm#"/>
  <p:tag name="KSO_WM_SLIDE_POSITION" val="76*28"/>
  <p:tag name="KSO_WM_SLIDE_SIZE" val="828*434"/>
  <p:tag name="KSO_WM_TEMPLATE_SUBCATEGORY" val="0"/>
  <p:tag name="KSO_WM_SLIDE_SUBTYPE" val="pureTxt"/>
  <p:tag name="KSO_WM_TEMPLATE_MASTER_TYPE" val="1"/>
  <p:tag name="KSO_WM_TEMPLATE_COLOR_TYPE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602"/>
  <p:tag name="KSO_WM_UNIT_TYPE" val="a"/>
  <p:tag name="KSO_WM_UNIT_INDEX" val="1"/>
  <p:tag name="KSO_WM_UNIT_ID" val="custom160602_2*a*1"/>
  <p:tag name="KSO_WM_UNIT_LAYERLEVEL" val="1"/>
  <p:tag name="KSO_WM_UNIT_VALUE" val="66"/>
  <p:tag name="KSO_WM_UNIT_ISCONTENTSTITLE" val="0"/>
  <p:tag name="KSO_WM_UNIT_HIGHLIGHT" val="0"/>
  <p:tag name="KSO_WM_UNIT_COMPATIBLE" val="0"/>
  <p:tag name="KSO_WM_UNIT_PRESET_TEXT" val="请在此输入您的标题"/>
  <p:tag name="KSO_WM_UNIT_NOCLEAR" val="0"/>
  <p:tag name="KSO_WM_UNIT_DIAGRAM_ISNUMVISUAL" val="0"/>
  <p:tag name="KSO_WM_UNIT_DIAGRAM_ISREFERUNIT" val="0"/>
  <p:tag name="KSO_WM_UNIT_ISNUMDGMTITL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60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60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60602">
      <a:dk1>
        <a:srgbClr val="000000"/>
      </a:dk1>
      <a:lt1>
        <a:srgbClr val="FFFFFF"/>
      </a:lt1>
      <a:dk2>
        <a:srgbClr val="ECECEC"/>
      </a:dk2>
      <a:lt2>
        <a:srgbClr val="FFFFFF"/>
      </a:lt2>
      <a:accent1>
        <a:srgbClr val="1986DB"/>
      </a:accent1>
      <a:accent2>
        <a:srgbClr val="7FC41C"/>
      </a:accent2>
      <a:accent3>
        <a:srgbClr val="FF8417"/>
      </a:accent3>
      <a:accent4>
        <a:srgbClr val="75BBEF"/>
      </a:accent4>
      <a:accent5>
        <a:srgbClr val="B4E965"/>
      </a:accent5>
      <a:accent6>
        <a:srgbClr val="FFB36D"/>
      </a:accent6>
      <a:hlink>
        <a:srgbClr val="48C253"/>
      </a:hlink>
      <a:folHlink>
        <a:srgbClr val="FF841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160602">
      <a:dk1>
        <a:srgbClr val="000000"/>
      </a:dk1>
      <a:lt1>
        <a:srgbClr val="FFFFFF"/>
      </a:lt1>
      <a:dk2>
        <a:srgbClr val="ECECEC"/>
      </a:dk2>
      <a:lt2>
        <a:srgbClr val="FFFFFF"/>
      </a:lt2>
      <a:accent1>
        <a:srgbClr val="1986DB"/>
      </a:accent1>
      <a:accent2>
        <a:srgbClr val="7FC41C"/>
      </a:accent2>
      <a:accent3>
        <a:srgbClr val="FF8417"/>
      </a:accent3>
      <a:accent4>
        <a:srgbClr val="75BBEF"/>
      </a:accent4>
      <a:accent5>
        <a:srgbClr val="B4E965"/>
      </a:accent5>
      <a:accent6>
        <a:srgbClr val="FFB36D"/>
      </a:accent6>
      <a:hlink>
        <a:srgbClr val="48C253"/>
      </a:hlink>
      <a:folHlink>
        <a:srgbClr val="FF841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176</Words>
  <Application>Microsoft Office PowerPoint</Application>
  <PresentationFormat>On-screen Show (4:3)</PresentationFormat>
  <Paragraphs>66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黑体</vt:lpstr>
      <vt:lpstr>Arial</vt:lpstr>
      <vt:lpstr>Calibri</vt:lpstr>
      <vt:lpstr>默认设计模板</vt:lpstr>
      <vt:lpstr>1_Office 主题​​</vt:lpstr>
      <vt:lpstr>2_Office 主题​​</vt:lpstr>
      <vt:lpstr>ALY6080  Integrated Experiential Learning</vt:lpstr>
      <vt:lpstr>Executive Summary</vt:lpstr>
      <vt:lpstr>Dataset Modifications</vt:lpstr>
      <vt:lpstr>Business Questions</vt:lpstr>
      <vt:lpstr>Exploratory Data Analysis</vt:lpstr>
      <vt:lpstr>Age Distributions</vt:lpstr>
      <vt:lpstr>Gender &amp; Income</vt:lpstr>
      <vt:lpstr>Series Exams</vt:lpstr>
      <vt:lpstr>Analytics</vt:lpstr>
      <vt:lpstr>Predictive Modeling</vt:lpstr>
      <vt:lpstr>Series Exams</vt:lpstr>
      <vt:lpstr>U4 Hits</vt:lpstr>
      <vt:lpstr>Representative Hiring</vt:lpstr>
      <vt:lpstr>Financial Performance </vt:lpstr>
      <vt:lpstr>Financial Performance </vt:lpstr>
      <vt:lpstr>Financial Performance</vt:lpstr>
      <vt:lpstr>Conclusions</vt:lpstr>
      <vt:lpstr>Future Research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ALY6080  Integrated Experiential Learning</dc:title>
  <dc:creator>Tina</dc:creator>
  <cp:lastModifiedBy>John DiSessa</cp:lastModifiedBy>
  <cp:revision>88</cp:revision>
  <dcterms:created xsi:type="dcterms:W3CDTF">2022-11-06T06:56:00Z</dcterms:created>
  <dcterms:modified xsi:type="dcterms:W3CDTF">2022-12-12T04:43:30Z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B25A5B260CA64C76A3E752A58B0AE7B0</vt:lpwstr>
  </property>
</Properties>
</file>